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3" r:id="rId3"/>
    <p:sldId id="260" r:id="rId4"/>
    <p:sldId id="261" r:id="rId5"/>
    <p:sldId id="285" r:id="rId6"/>
    <p:sldId id="286" r:id="rId7"/>
    <p:sldId id="2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361AD-0FDD-3BF4-1110-AF3018D06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2E26F3-9A08-2BFF-1A3D-B6B513947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412FD6-29E7-C4F2-E384-56027113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4FAB-645F-49F2-A2FD-F2DA9558160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102243-84F7-236E-B3AD-A0B06883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48A517-03C6-CBB7-FA53-E8EF397C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CB78-DD16-490C-8FA3-8467AF5308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20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78F2C-9F03-44DF-8ADA-E80A5C9C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BA83CB-734E-5A4A-B048-F7F0A683D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99290C-5A73-4E60-C8EB-CA7AA90F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4FAB-645F-49F2-A2FD-F2DA9558160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BC2642-B885-A932-D33F-08533490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2C3D63-032C-80AE-9096-BE5D780D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CB78-DD16-490C-8FA3-8467AF5308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3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C3AC87-0038-480D-AC3D-65A28C323C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E2F9BB-CEA0-4A7A-C800-4CA85CB96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F61DDE-93B6-A3BE-0C83-97FBF6ED1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4FAB-645F-49F2-A2FD-F2DA9558160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372E75-3A73-E71C-BF70-D12396A0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F2EAC7-7E42-4D36-3412-46C4ACB6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CB78-DD16-490C-8FA3-8467AF5308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58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77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44795">
              <a:spcBef>
                <a:spcPts val="73"/>
              </a:spcBef>
            </a:pPr>
            <a:fld id="{81D60167-4931-47E6-BA6A-407CBD079E47}" type="slidenum">
              <a:rPr lang="en-US" spc="-32" smtClean="0"/>
              <a:pPr marL="44795">
                <a:spcBef>
                  <a:spcPts val="73"/>
                </a:spcBef>
              </a:pPr>
              <a:t>‹Nº›</a:t>
            </a:fld>
            <a:endParaRPr lang="en-US" spc="-32" dirty="0"/>
          </a:p>
        </p:txBody>
      </p:sp>
    </p:spTree>
    <p:extLst>
      <p:ext uri="{BB962C8B-B14F-4D97-AF65-F5344CB8AC3E}">
        <p14:creationId xmlns:p14="http://schemas.microsoft.com/office/powerpoint/2010/main" val="348017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1985B-6337-E052-9FEE-D7E64B4FD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C2F6C4-C651-CDA4-5DD1-BE54D7BFD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FA8E30-BD45-3334-DBF3-587F38483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4FAB-645F-49F2-A2FD-F2DA9558160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37AE1-F668-3728-CC07-EF5CE310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3B4AD3-E69A-90A1-3F31-80A02CA7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CB78-DD16-490C-8FA3-8467AF5308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7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1677E-B2E5-D146-86BE-AEF009C73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4D7EA8-7F84-CA7A-C0F1-03EDC7D0F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49AF4B-E28C-349B-AC75-A91EE02B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4FAB-645F-49F2-A2FD-F2DA9558160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B03DD-7E85-47C2-CACB-D2CC7721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3C0701-C9D3-1553-79D9-EE50690A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CB78-DD16-490C-8FA3-8467AF5308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2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617F7-F932-6309-FB30-59DCE8B0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A6C5B0-C828-083B-0F93-45D9DB8B3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504015-CCD9-E119-9881-AD6BEA667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F21481-1CA1-2D33-5066-0853BB4CD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4FAB-645F-49F2-A2FD-F2DA9558160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2D0CE3-1183-1F5D-3867-91EE7A513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C0744D-7FF3-5258-E983-29F9C996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CB78-DD16-490C-8FA3-8467AF5308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2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4B6FE-4824-D416-4A5E-94C234D8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01D59F-D812-2ACA-C62D-FDDB1C6CF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2F3A24-277F-61FC-6ABE-24550D471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E41902-8961-1D2D-C898-A93D20C1C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53428C-5898-5DAA-AE4B-D66AF2770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6E54640-8A1F-B395-44A9-47C3BDF4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4FAB-645F-49F2-A2FD-F2DA9558160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8970B4-5ED3-DEEF-DE01-96C4A955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A136B0-60F2-D964-6A3C-F3207E10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CB78-DD16-490C-8FA3-8467AF5308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9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E9D8-E2BD-3A49-D0BD-CE529BFE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97C468-0772-8D19-CCC4-700826E7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4FAB-645F-49F2-A2FD-F2DA9558160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583E80-ADC0-B696-D799-F614FAC3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C7338C-E8BE-B78E-3295-4A2BDE28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CB78-DD16-490C-8FA3-8467AF5308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5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FE01DC-85FB-ACCD-805D-E529FF5CC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4FAB-645F-49F2-A2FD-F2DA9558160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486D13-861B-283E-04AA-33F146F0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3ACE00-10FB-8980-EFDC-ADF268A0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CB78-DD16-490C-8FA3-8467AF5308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7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715F2-7773-1490-49B6-9C0A37E1E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72BA4F-F1EA-A0A6-10A3-8E4053FED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0D4E45-1788-25E4-BB03-D74AF3639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4D0EE9-88EB-427F-E14D-9B9BC74A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4FAB-645F-49F2-A2FD-F2DA9558160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305430-46D0-B362-2CFD-06290EBB1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AD86C8-DCCE-9305-03BA-A21DB93E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CB78-DD16-490C-8FA3-8467AF5308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E7762-4564-4C17-8E70-AD086B26B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BC59BCF-161F-A937-12A4-2EE497127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8FF631-3881-EFED-B4C8-B3F2A875C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47392F-D634-34DA-5E03-59C388E4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14FAB-645F-49F2-A2FD-F2DA9558160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92FD43-08EA-9689-B72F-B3C82371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5809AF-F4D5-C4E8-A843-B9B117F6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CB78-DD16-490C-8FA3-8467AF5308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35F63D-0F53-082F-F8FE-59698EA5F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C3AF87-A5D1-B7E4-DEBC-761BC9F71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2F536D-F14B-A561-9E02-6C603A938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14FAB-645F-49F2-A2FD-F2DA9558160D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7CBAE-C063-84EE-AE9C-A48465E78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161F07-2F09-B3BB-083A-289C92826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DCB78-DD16-490C-8FA3-8467AF5308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8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1.png"/><Relationship Id="rId299" Type="http://schemas.openxmlformats.org/officeDocument/2006/relationships/image" Target="../media/image303.png"/><Relationship Id="rId21" Type="http://schemas.openxmlformats.org/officeDocument/2006/relationships/image" Target="../media/image25.png"/><Relationship Id="rId63" Type="http://schemas.openxmlformats.org/officeDocument/2006/relationships/image" Target="../media/image67.png"/><Relationship Id="rId159" Type="http://schemas.openxmlformats.org/officeDocument/2006/relationships/image" Target="../media/image163.png"/><Relationship Id="rId324" Type="http://schemas.openxmlformats.org/officeDocument/2006/relationships/image" Target="../media/image328.png"/><Relationship Id="rId366" Type="http://schemas.openxmlformats.org/officeDocument/2006/relationships/image" Target="../media/image370.png"/><Relationship Id="rId170" Type="http://schemas.openxmlformats.org/officeDocument/2006/relationships/image" Target="../media/image174.png"/><Relationship Id="rId226" Type="http://schemas.openxmlformats.org/officeDocument/2006/relationships/image" Target="../media/image230.png"/><Relationship Id="rId433" Type="http://schemas.openxmlformats.org/officeDocument/2006/relationships/image" Target="../media/image437.png"/><Relationship Id="rId268" Type="http://schemas.openxmlformats.org/officeDocument/2006/relationships/image" Target="../media/image272.png"/><Relationship Id="rId32" Type="http://schemas.openxmlformats.org/officeDocument/2006/relationships/image" Target="../media/image36.png"/><Relationship Id="rId74" Type="http://schemas.openxmlformats.org/officeDocument/2006/relationships/image" Target="../media/image78.png"/><Relationship Id="rId128" Type="http://schemas.openxmlformats.org/officeDocument/2006/relationships/image" Target="../media/image132.png"/><Relationship Id="rId335" Type="http://schemas.openxmlformats.org/officeDocument/2006/relationships/image" Target="../media/image339.png"/><Relationship Id="rId377" Type="http://schemas.openxmlformats.org/officeDocument/2006/relationships/image" Target="../media/image381.png"/><Relationship Id="rId5" Type="http://schemas.openxmlformats.org/officeDocument/2006/relationships/image" Target="../media/image9.png"/><Relationship Id="rId181" Type="http://schemas.openxmlformats.org/officeDocument/2006/relationships/image" Target="../media/image185.png"/><Relationship Id="rId237" Type="http://schemas.openxmlformats.org/officeDocument/2006/relationships/image" Target="../media/image241.png"/><Relationship Id="rId402" Type="http://schemas.openxmlformats.org/officeDocument/2006/relationships/image" Target="../media/image406.png"/><Relationship Id="rId279" Type="http://schemas.openxmlformats.org/officeDocument/2006/relationships/image" Target="../media/image283.png"/><Relationship Id="rId444" Type="http://schemas.openxmlformats.org/officeDocument/2006/relationships/image" Target="../media/image448.png"/><Relationship Id="rId43" Type="http://schemas.openxmlformats.org/officeDocument/2006/relationships/image" Target="../media/image47.png"/><Relationship Id="rId139" Type="http://schemas.openxmlformats.org/officeDocument/2006/relationships/image" Target="../media/image143.png"/><Relationship Id="rId290" Type="http://schemas.openxmlformats.org/officeDocument/2006/relationships/image" Target="../media/image294.png"/><Relationship Id="rId304" Type="http://schemas.openxmlformats.org/officeDocument/2006/relationships/image" Target="../media/image308.png"/><Relationship Id="rId346" Type="http://schemas.openxmlformats.org/officeDocument/2006/relationships/image" Target="../media/image350.png"/><Relationship Id="rId388" Type="http://schemas.openxmlformats.org/officeDocument/2006/relationships/image" Target="../media/image392.png"/><Relationship Id="rId85" Type="http://schemas.openxmlformats.org/officeDocument/2006/relationships/image" Target="../media/image89.png"/><Relationship Id="rId150" Type="http://schemas.openxmlformats.org/officeDocument/2006/relationships/image" Target="../media/image154.png"/><Relationship Id="rId192" Type="http://schemas.openxmlformats.org/officeDocument/2006/relationships/image" Target="../media/image196.png"/><Relationship Id="rId206" Type="http://schemas.openxmlformats.org/officeDocument/2006/relationships/image" Target="../media/image210.png"/><Relationship Id="rId413" Type="http://schemas.openxmlformats.org/officeDocument/2006/relationships/image" Target="../media/image417.png"/><Relationship Id="rId248" Type="http://schemas.openxmlformats.org/officeDocument/2006/relationships/image" Target="../media/image252.png"/><Relationship Id="rId455" Type="http://schemas.openxmlformats.org/officeDocument/2006/relationships/image" Target="../media/image459.png"/><Relationship Id="rId12" Type="http://schemas.openxmlformats.org/officeDocument/2006/relationships/image" Target="../media/image16.png"/><Relationship Id="rId108" Type="http://schemas.openxmlformats.org/officeDocument/2006/relationships/image" Target="../media/image112.png"/><Relationship Id="rId315" Type="http://schemas.openxmlformats.org/officeDocument/2006/relationships/image" Target="../media/image319.png"/><Relationship Id="rId357" Type="http://schemas.openxmlformats.org/officeDocument/2006/relationships/image" Target="../media/image361.png"/><Relationship Id="rId54" Type="http://schemas.openxmlformats.org/officeDocument/2006/relationships/image" Target="../media/image58.png"/><Relationship Id="rId96" Type="http://schemas.openxmlformats.org/officeDocument/2006/relationships/image" Target="../media/image100.png"/><Relationship Id="rId161" Type="http://schemas.openxmlformats.org/officeDocument/2006/relationships/image" Target="../media/image165.png"/><Relationship Id="rId217" Type="http://schemas.openxmlformats.org/officeDocument/2006/relationships/image" Target="../media/image221.png"/><Relationship Id="rId399" Type="http://schemas.openxmlformats.org/officeDocument/2006/relationships/image" Target="../media/image403.png"/><Relationship Id="rId259" Type="http://schemas.openxmlformats.org/officeDocument/2006/relationships/image" Target="../media/image263.png"/><Relationship Id="rId424" Type="http://schemas.openxmlformats.org/officeDocument/2006/relationships/image" Target="../media/image428.png"/><Relationship Id="rId466" Type="http://schemas.openxmlformats.org/officeDocument/2006/relationships/image" Target="../media/image470.png"/><Relationship Id="rId23" Type="http://schemas.openxmlformats.org/officeDocument/2006/relationships/image" Target="../media/image27.png"/><Relationship Id="rId119" Type="http://schemas.openxmlformats.org/officeDocument/2006/relationships/image" Target="../media/image123.png"/><Relationship Id="rId270" Type="http://schemas.openxmlformats.org/officeDocument/2006/relationships/image" Target="../media/image274.png"/><Relationship Id="rId326" Type="http://schemas.openxmlformats.org/officeDocument/2006/relationships/image" Target="../media/image330.png"/><Relationship Id="rId65" Type="http://schemas.openxmlformats.org/officeDocument/2006/relationships/image" Target="../media/image69.png"/><Relationship Id="rId130" Type="http://schemas.openxmlformats.org/officeDocument/2006/relationships/image" Target="../media/image134.png"/><Relationship Id="rId368" Type="http://schemas.openxmlformats.org/officeDocument/2006/relationships/image" Target="../media/image372.png"/><Relationship Id="rId172" Type="http://schemas.openxmlformats.org/officeDocument/2006/relationships/image" Target="../media/image176.png"/><Relationship Id="rId228" Type="http://schemas.openxmlformats.org/officeDocument/2006/relationships/image" Target="../media/image232.png"/><Relationship Id="rId435" Type="http://schemas.openxmlformats.org/officeDocument/2006/relationships/image" Target="../media/image439.png"/><Relationship Id="rId281" Type="http://schemas.openxmlformats.org/officeDocument/2006/relationships/image" Target="../media/image285.png"/><Relationship Id="rId337" Type="http://schemas.openxmlformats.org/officeDocument/2006/relationships/image" Target="../media/image341.png"/><Relationship Id="rId34" Type="http://schemas.openxmlformats.org/officeDocument/2006/relationships/image" Target="../media/image38.png"/><Relationship Id="rId76" Type="http://schemas.openxmlformats.org/officeDocument/2006/relationships/image" Target="../media/image80.png"/><Relationship Id="rId141" Type="http://schemas.openxmlformats.org/officeDocument/2006/relationships/image" Target="../media/image145.png"/><Relationship Id="rId379" Type="http://schemas.openxmlformats.org/officeDocument/2006/relationships/image" Target="../media/image383.png"/><Relationship Id="rId7" Type="http://schemas.openxmlformats.org/officeDocument/2006/relationships/image" Target="../media/image11.png"/><Relationship Id="rId183" Type="http://schemas.openxmlformats.org/officeDocument/2006/relationships/image" Target="../media/image187.png"/><Relationship Id="rId239" Type="http://schemas.openxmlformats.org/officeDocument/2006/relationships/image" Target="../media/image243.png"/><Relationship Id="rId390" Type="http://schemas.openxmlformats.org/officeDocument/2006/relationships/image" Target="../media/image394.png"/><Relationship Id="rId404" Type="http://schemas.openxmlformats.org/officeDocument/2006/relationships/image" Target="../media/image408.png"/><Relationship Id="rId446" Type="http://schemas.openxmlformats.org/officeDocument/2006/relationships/image" Target="../media/image450.png"/><Relationship Id="rId250" Type="http://schemas.openxmlformats.org/officeDocument/2006/relationships/image" Target="../media/image254.png"/><Relationship Id="rId292" Type="http://schemas.openxmlformats.org/officeDocument/2006/relationships/image" Target="../media/image296.png"/><Relationship Id="rId306" Type="http://schemas.openxmlformats.org/officeDocument/2006/relationships/image" Target="../media/image310.png"/><Relationship Id="rId45" Type="http://schemas.openxmlformats.org/officeDocument/2006/relationships/image" Target="../media/image49.png"/><Relationship Id="rId87" Type="http://schemas.openxmlformats.org/officeDocument/2006/relationships/image" Target="../media/image91.png"/><Relationship Id="rId110" Type="http://schemas.openxmlformats.org/officeDocument/2006/relationships/image" Target="../media/image114.png"/><Relationship Id="rId348" Type="http://schemas.openxmlformats.org/officeDocument/2006/relationships/image" Target="../media/image352.png"/><Relationship Id="rId152" Type="http://schemas.openxmlformats.org/officeDocument/2006/relationships/image" Target="../media/image156.png"/><Relationship Id="rId194" Type="http://schemas.openxmlformats.org/officeDocument/2006/relationships/image" Target="../media/image198.png"/><Relationship Id="rId208" Type="http://schemas.openxmlformats.org/officeDocument/2006/relationships/image" Target="../media/image212.png"/><Relationship Id="rId415" Type="http://schemas.openxmlformats.org/officeDocument/2006/relationships/image" Target="../media/image419.png"/><Relationship Id="rId457" Type="http://schemas.openxmlformats.org/officeDocument/2006/relationships/image" Target="../media/image461.png"/><Relationship Id="rId261" Type="http://schemas.openxmlformats.org/officeDocument/2006/relationships/image" Target="../media/image265.png"/><Relationship Id="rId14" Type="http://schemas.openxmlformats.org/officeDocument/2006/relationships/image" Target="../media/image18.png"/><Relationship Id="rId56" Type="http://schemas.openxmlformats.org/officeDocument/2006/relationships/image" Target="../media/image60.png"/><Relationship Id="rId317" Type="http://schemas.openxmlformats.org/officeDocument/2006/relationships/image" Target="../media/image321.png"/><Relationship Id="rId359" Type="http://schemas.openxmlformats.org/officeDocument/2006/relationships/image" Target="../media/image363.png"/><Relationship Id="rId98" Type="http://schemas.openxmlformats.org/officeDocument/2006/relationships/image" Target="../media/image102.png"/><Relationship Id="rId121" Type="http://schemas.openxmlformats.org/officeDocument/2006/relationships/image" Target="../media/image125.png"/><Relationship Id="rId163" Type="http://schemas.openxmlformats.org/officeDocument/2006/relationships/image" Target="../media/image167.png"/><Relationship Id="rId219" Type="http://schemas.openxmlformats.org/officeDocument/2006/relationships/image" Target="../media/image223.png"/><Relationship Id="rId370" Type="http://schemas.openxmlformats.org/officeDocument/2006/relationships/image" Target="../media/image374.png"/><Relationship Id="rId426" Type="http://schemas.openxmlformats.org/officeDocument/2006/relationships/image" Target="../media/image430.png"/><Relationship Id="rId230" Type="http://schemas.openxmlformats.org/officeDocument/2006/relationships/image" Target="../media/image234.png"/><Relationship Id="rId468" Type="http://schemas.openxmlformats.org/officeDocument/2006/relationships/image" Target="../media/image2.png"/><Relationship Id="rId25" Type="http://schemas.openxmlformats.org/officeDocument/2006/relationships/image" Target="../media/image29.png"/><Relationship Id="rId67" Type="http://schemas.openxmlformats.org/officeDocument/2006/relationships/image" Target="../media/image71.png"/><Relationship Id="rId272" Type="http://schemas.openxmlformats.org/officeDocument/2006/relationships/image" Target="../media/image276.png"/><Relationship Id="rId328" Type="http://schemas.openxmlformats.org/officeDocument/2006/relationships/image" Target="../media/image332.png"/><Relationship Id="rId132" Type="http://schemas.openxmlformats.org/officeDocument/2006/relationships/image" Target="../media/image136.png"/><Relationship Id="rId174" Type="http://schemas.openxmlformats.org/officeDocument/2006/relationships/image" Target="../media/image178.png"/><Relationship Id="rId381" Type="http://schemas.openxmlformats.org/officeDocument/2006/relationships/image" Target="../media/image385.png"/><Relationship Id="rId241" Type="http://schemas.openxmlformats.org/officeDocument/2006/relationships/image" Target="../media/image245.png"/><Relationship Id="rId437" Type="http://schemas.openxmlformats.org/officeDocument/2006/relationships/image" Target="../media/image441.png"/><Relationship Id="rId36" Type="http://schemas.openxmlformats.org/officeDocument/2006/relationships/image" Target="../media/image40.png"/><Relationship Id="rId283" Type="http://schemas.openxmlformats.org/officeDocument/2006/relationships/image" Target="../media/image287.png"/><Relationship Id="rId339" Type="http://schemas.openxmlformats.org/officeDocument/2006/relationships/image" Target="../media/image343.png"/><Relationship Id="rId78" Type="http://schemas.openxmlformats.org/officeDocument/2006/relationships/image" Target="../media/image82.png"/><Relationship Id="rId101" Type="http://schemas.openxmlformats.org/officeDocument/2006/relationships/image" Target="../media/image105.png"/><Relationship Id="rId143" Type="http://schemas.openxmlformats.org/officeDocument/2006/relationships/image" Target="../media/image147.png"/><Relationship Id="rId185" Type="http://schemas.openxmlformats.org/officeDocument/2006/relationships/image" Target="../media/image189.png"/><Relationship Id="rId350" Type="http://schemas.openxmlformats.org/officeDocument/2006/relationships/image" Target="../media/image354.png"/><Relationship Id="rId406" Type="http://schemas.openxmlformats.org/officeDocument/2006/relationships/image" Target="../media/image410.png"/><Relationship Id="rId9" Type="http://schemas.openxmlformats.org/officeDocument/2006/relationships/image" Target="../media/image13.png"/><Relationship Id="rId210" Type="http://schemas.openxmlformats.org/officeDocument/2006/relationships/image" Target="../media/image214.png"/><Relationship Id="rId392" Type="http://schemas.openxmlformats.org/officeDocument/2006/relationships/image" Target="../media/image396.png"/><Relationship Id="rId448" Type="http://schemas.openxmlformats.org/officeDocument/2006/relationships/image" Target="../media/image452.png"/><Relationship Id="rId252" Type="http://schemas.openxmlformats.org/officeDocument/2006/relationships/image" Target="../media/image256.png"/><Relationship Id="rId294" Type="http://schemas.openxmlformats.org/officeDocument/2006/relationships/image" Target="../media/image298.png"/><Relationship Id="rId308" Type="http://schemas.openxmlformats.org/officeDocument/2006/relationships/image" Target="../media/image312.png"/><Relationship Id="rId47" Type="http://schemas.openxmlformats.org/officeDocument/2006/relationships/image" Target="../media/image51.png"/><Relationship Id="rId89" Type="http://schemas.openxmlformats.org/officeDocument/2006/relationships/image" Target="../media/image93.png"/><Relationship Id="rId112" Type="http://schemas.openxmlformats.org/officeDocument/2006/relationships/image" Target="../media/image116.png"/><Relationship Id="rId154" Type="http://schemas.openxmlformats.org/officeDocument/2006/relationships/image" Target="../media/image158.png"/><Relationship Id="rId361" Type="http://schemas.openxmlformats.org/officeDocument/2006/relationships/image" Target="../media/image365.png"/><Relationship Id="rId196" Type="http://schemas.openxmlformats.org/officeDocument/2006/relationships/image" Target="../media/image200.png"/><Relationship Id="rId417" Type="http://schemas.openxmlformats.org/officeDocument/2006/relationships/image" Target="../media/image421.png"/><Relationship Id="rId459" Type="http://schemas.openxmlformats.org/officeDocument/2006/relationships/image" Target="../media/image463.png"/><Relationship Id="rId16" Type="http://schemas.openxmlformats.org/officeDocument/2006/relationships/image" Target="../media/image20.png"/><Relationship Id="rId221" Type="http://schemas.openxmlformats.org/officeDocument/2006/relationships/image" Target="../media/image225.png"/><Relationship Id="rId263" Type="http://schemas.openxmlformats.org/officeDocument/2006/relationships/image" Target="../media/image267.png"/><Relationship Id="rId319" Type="http://schemas.openxmlformats.org/officeDocument/2006/relationships/image" Target="../media/image323.png"/><Relationship Id="rId58" Type="http://schemas.openxmlformats.org/officeDocument/2006/relationships/image" Target="../media/image62.png"/><Relationship Id="rId123" Type="http://schemas.openxmlformats.org/officeDocument/2006/relationships/image" Target="../media/image127.png"/><Relationship Id="rId330" Type="http://schemas.openxmlformats.org/officeDocument/2006/relationships/image" Target="../media/image334.png"/><Relationship Id="rId165" Type="http://schemas.openxmlformats.org/officeDocument/2006/relationships/image" Target="../media/image169.png"/><Relationship Id="rId372" Type="http://schemas.openxmlformats.org/officeDocument/2006/relationships/image" Target="../media/image376.png"/><Relationship Id="rId428" Type="http://schemas.openxmlformats.org/officeDocument/2006/relationships/image" Target="../media/image432.png"/><Relationship Id="rId232" Type="http://schemas.openxmlformats.org/officeDocument/2006/relationships/image" Target="../media/image236.png"/><Relationship Id="rId274" Type="http://schemas.openxmlformats.org/officeDocument/2006/relationships/image" Target="../media/image278.png"/><Relationship Id="rId27" Type="http://schemas.openxmlformats.org/officeDocument/2006/relationships/image" Target="../media/image31.png"/><Relationship Id="rId69" Type="http://schemas.openxmlformats.org/officeDocument/2006/relationships/image" Target="../media/image73.png"/><Relationship Id="rId134" Type="http://schemas.openxmlformats.org/officeDocument/2006/relationships/image" Target="../media/image138.png"/><Relationship Id="rId80" Type="http://schemas.openxmlformats.org/officeDocument/2006/relationships/image" Target="../media/image84.png"/><Relationship Id="rId176" Type="http://schemas.openxmlformats.org/officeDocument/2006/relationships/image" Target="../media/image180.png"/><Relationship Id="rId341" Type="http://schemas.openxmlformats.org/officeDocument/2006/relationships/image" Target="../media/image345.png"/><Relationship Id="rId383" Type="http://schemas.openxmlformats.org/officeDocument/2006/relationships/image" Target="../media/image387.png"/><Relationship Id="rId439" Type="http://schemas.openxmlformats.org/officeDocument/2006/relationships/image" Target="../media/image443.png"/><Relationship Id="rId201" Type="http://schemas.openxmlformats.org/officeDocument/2006/relationships/image" Target="../media/image205.png"/><Relationship Id="rId243" Type="http://schemas.openxmlformats.org/officeDocument/2006/relationships/image" Target="../media/image247.png"/><Relationship Id="rId285" Type="http://schemas.openxmlformats.org/officeDocument/2006/relationships/image" Target="../media/image289.png"/><Relationship Id="rId450" Type="http://schemas.openxmlformats.org/officeDocument/2006/relationships/image" Target="../media/image454.png"/><Relationship Id="rId38" Type="http://schemas.openxmlformats.org/officeDocument/2006/relationships/image" Target="../media/image42.png"/><Relationship Id="rId103" Type="http://schemas.openxmlformats.org/officeDocument/2006/relationships/image" Target="../media/image107.png"/><Relationship Id="rId310" Type="http://schemas.openxmlformats.org/officeDocument/2006/relationships/image" Target="../media/image314.png"/><Relationship Id="rId91" Type="http://schemas.openxmlformats.org/officeDocument/2006/relationships/image" Target="../media/image95.png"/><Relationship Id="rId145" Type="http://schemas.openxmlformats.org/officeDocument/2006/relationships/image" Target="../media/image149.png"/><Relationship Id="rId187" Type="http://schemas.openxmlformats.org/officeDocument/2006/relationships/image" Target="../media/image191.png"/><Relationship Id="rId352" Type="http://schemas.openxmlformats.org/officeDocument/2006/relationships/image" Target="../media/image356.png"/><Relationship Id="rId394" Type="http://schemas.openxmlformats.org/officeDocument/2006/relationships/image" Target="../media/image398.png"/><Relationship Id="rId408" Type="http://schemas.openxmlformats.org/officeDocument/2006/relationships/image" Target="../media/image412.png"/><Relationship Id="rId212" Type="http://schemas.openxmlformats.org/officeDocument/2006/relationships/image" Target="../media/image216.png"/><Relationship Id="rId254" Type="http://schemas.openxmlformats.org/officeDocument/2006/relationships/image" Target="../media/image258.png"/><Relationship Id="rId49" Type="http://schemas.openxmlformats.org/officeDocument/2006/relationships/image" Target="../media/image53.png"/><Relationship Id="rId114" Type="http://schemas.openxmlformats.org/officeDocument/2006/relationships/image" Target="../media/image118.png"/><Relationship Id="rId296" Type="http://schemas.openxmlformats.org/officeDocument/2006/relationships/image" Target="../media/image300.png"/><Relationship Id="rId461" Type="http://schemas.openxmlformats.org/officeDocument/2006/relationships/image" Target="../media/image465.png"/><Relationship Id="rId60" Type="http://schemas.openxmlformats.org/officeDocument/2006/relationships/image" Target="../media/image64.png"/><Relationship Id="rId156" Type="http://schemas.openxmlformats.org/officeDocument/2006/relationships/image" Target="../media/image160.png"/><Relationship Id="rId198" Type="http://schemas.openxmlformats.org/officeDocument/2006/relationships/image" Target="../media/image202.png"/><Relationship Id="rId321" Type="http://schemas.openxmlformats.org/officeDocument/2006/relationships/image" Target="../media/image325.png"/><Relationship Id="rId363" Type="http://schemas.openxmlformats.org/officeDocument/2006/relationships/image" Target="../media/image367.png"/><Relationship Id="rId419" Type="http://schemas.openxmlformats.org/officeDocument/2006/relationships/image" Target="../media/image423.png"/><Relationship Id="rId223" Type="http://schemas.openxmlformats.org/officeDocument/2006/relationships/image" Target="../media/image227.png"/><Relationship Id="rId430" Type="http://schemas.openxmlformats.org/officeDocument/2006/relationships/image" Target="../media/image434.png"/><Relationship Id="rId18" Type="http://schemas.openxmlformats.org/officeDocument/2006/relationships/image" Target="../media/image22.png"/><Relationship Id="rId265" Type="http://schemas.openxmlformats.org/officeDocument/2006/relationships/image" Target="../media/image269.png"/><Relationship Id="rId125" Type="http://schemas.openxmlformats.org/officeDocument/2006/relationships/image" Target="../media/image129.png"/><Relationship Id="rId167" Type="http://schemas.openxmlformats.org/officeDocument/2006/relationships/image" Target="../media/image171.png"/><Relationship Id="rId332" Type="http://schemas.openxmlformats.org/officeDocument/2006/relationships/image" Target="../media/image336.png"/><Relationship Id="rId374" Type="http://schemas.openxmlformats.org/officeDocument/2006/relationships/image" Target="../media/image378.png"/><Relationship Id="rId71" Type="http://schemas.openxmlformats.org/officeDocument/2006/relationships/image" Target="../media/image75.png"/><Relationship Id="rId234" Type="http://schemas.openxmlformats.org/officeDocument/2006/relationships/image" Target="../media/image238.png"/><Relationship Id="rId2" Type="http://schemas.openxmlformats.org/officeDocument/2006/relationships/image" Target="../media/image6.png"/><Relationship Id="rId29" Type="http://schemas.openxmlformats.org/officeDocument/2006/relationships/image" Target="../media/image33.png"/><Relationship Id="rId276" Type="http://schemas.openxmlformats.org/officeDocument/2006/relationships/image" Target="../media/image280.png"/><Relationship Id="rId441" Type="http://schemas.openxmlformats.org/officeDocument/2006/relationships/image" Target="../media/image445.png"/><Relationship Id="rId40" Type="http://schemas.openxmlformats.org/officeDocument/2006/relationships/image" Target="../media/image44.png"/><Relationship Id="rId136" Type="http://schemas.openxmlformats.org/officeDocument/2006/relationships/image" Target="../media/image140.png"/><Relationship Id="rId178" Type="http://schemas.openxmlformats.org/officeDocument/2006/relationships/image" Target="../media/image182.png"/><Relationship Id="rId301" Type="http://schemas.openxmlformats.org/officeDocument/2006/relationships/image" Target="../media/image305.png"/><Relationship Id="rId343" Type="http://schemas.openxmlformats.org/officeDocument/2006/relationships/image" Target="../media/image347.png"/><Relationship Id="rId61" Type="http://schemas.openxmlformats.org/officeDocument/2006/relationships/image" Target="../media/image65.png"/><Relationship Id="rId82" Type="http://schemas.openxmlformats.org/officeDocument/2006/relationships/image" Target="../media/image86.png"/><Relationship Id="rId199" Type="http://schemas.openxmlformats.org/officeDocument/2006/relationships/image" Target="../media/image203.png"/><Relationship Id="rId203" Type="http://schemas.openxmlformats.org/officeDocument/2006/relationships/image" Target="../media/image207.png"/><Relationship Id="rId385" Type="http://schemas.openxmlformats.org/officeDocument/2006/relationships/image" Target="../media/image389.png"/><Relationship Id="rId19" Type="http://schemas.openxmlformats.org/officeDocument/2006/relationships/image" Target="../media/image23.png"/><Relationship Id="rId224" Type="http://schemas.openxmlformats.org/officeDocument/2006/relationships/image" Target="../media/image228.png"/><Relationship Id="rId245" Type="http://schemas.openxmlformats.org/officeDocument/2006/relationships/image" Target="../media/image249.png"/><Relationship Id="rId266" Type="http://schemas.openxmlformats.org/officeDocument/2006/relationships/image" Target="../media/image270.png"/><Relationship Id="rId287" Type="http://schemas.openxmlformats.org/officeDocument/2006/relationships/image" Target="../media/image291.png"/><Relationship Id="rId410" Type="http://schemas.openxmlformats.org/officeDocument/2006/relationships/image" Target="../media/image414.png"/><Relationship Id="rId431" Type="http://schemas.openxmlformats.org/officeDocument/2006/relationships/image" Target="../media/image435.png"/><Relationship Id="rId452" Type="http://schemas.openxmlformats.org/officeDocument/2006/relationships/image" Target="../media/image456.png"/><Relationship Id="rId30" Type="http://schemas.openxmlformats.org/officeDocument/2006/relationships/image" Target="../media/image34.png"/><Relationship Id="rId105" Type="http://schemas.openxmlformats.org/officeDocument/2006/relationships/image" Target="../media/image109.png"/><Relationship Id="rId126" Type="http://schemas.openxmlformats.org/officeDocument/2006/relationships/image" Target="../media/image130.png"/><Relationship Id="rId147" Type="http://schemas.openxmlformats.org/officeDocument/2006/relationships/image" Target="../media/image151.png"/><Relationship Id="rId168" Type="http://schemas.openxmlformats.org/officeDocument/2006/relationships/image" Target="../media/image172.png"/><Relationship Id="rId312" Type="http://schemas.openxmlformats.org/officeDocument/2006/relationships/image" Target="../media/image316.png"/><Relationship Id="rId333" Type="http://schemas.openxmlformats.org/officeDocument/2006/relationships/image" Target="../media/image337.png"/><Relationship Id="rId354" Type="http://schemas.openxmlformats.org/officeDocument/2006/relationships/image" Target="../media/image358.png"/><Relationship Id="rId51" Type="http://schemas.openxmlformats.org/officeDocument/2006/relationships/image" Target="../media/image55.png"/><Relationship Id="rId72" Type="http://schemas.openxmlformats.org/officeDocument/2006/relationships/image" Target="../media/image76.png"/><Relationship Id="rId93" Type="http://schemas.openxmlformats.org/officeDocument/2006/relationships/image" Target="../media/image97.png"/><Relationship Id="rId189" Type="http://schemas.openxmlformats.org/officeDocument/2006/relationships/image" Target="../media/image193.png"/><Relationship Id="rId375" Type="http://schemas.openxmlformats.org/officeDocument/2006/relationships/image" Target="../media/image379.png"/><Relationship Id="rId396" Type="http://schemas.openxmlformats.org/officeDocument/2006/relationships/image" Target="../media/image400.png"/><Relationship Id="rId3" Type="http://schemas.openxmlformats.org/officeDocument/2006/relationships/image" Target="../media/image7.png"/><Relationship Id="rId214" Type="http://schemas.openxmlformats.org/officeDocument/2006/relationships/image" Target="../media/image218.png"/><Relationship Id="rId235" Type="http://schemas.openxmlformats.org/officeDocument/2006/relationships/image" Target="../media/image239.png"/><Relationship Id="rId256" Type="http://schemas.openxmlformats.org/officeDocument/2006/relationships/image" Target="../media/image260.png"/><Relationship Id="rId277" Type="http://schemas.openxmlformats.org/officeDocument/2006/relationships/image" Target="../media/image281.png"/><Relationship Id="rId298" Type="http://schemas.openxmlformats.org/officeDocument/2006/relationships/image" Target="../media/image302.png"/><Relationship Id="rId400" Type="http://schemas.openxmlformats.org/officeDocument/2006/relationships/image" Target="../media/image404.png"/><Relationship Id="rId421" Type="http://schemas.openxmlformats.org/officeDocument/2006/relationships/image" Target="../media/image425.png"/><Relationship Id="rId442" Type="http://schemas.openxmlformats.org/officeDocument/2006/relationships/image" Target="../media/image446.png"/><Relationship Id="rId463" Type="http://schemas.openxmlformats.org/officeDocument/2006/relationships/image" Target="../media/image467.png"/><Relationship Id="rId116" Type="http://schemas.openxmlformats.org/officeDocument/2006/relationships/image" Target="../media/image120.png"/><Relationship Id="rId137" Type="http://schemas.openxmlformats.org/officeDocument/2006/relationships/image" Target="../media/image141.png"/><Relationship Id="rId158" Type="http://schemas.openxmlformats.org/officeDocument/2006/relationships/image" Target="../media/image162.png"/><Relationship Id="rId302" Type="http://schemas.openxmlformats.org/officeDocument/2006/relationships/image" Target="../media/image306.png"/><Relationship Id="rId323" Type="http://schemas.openxmlformats.org/officeDocument/2006/relationships/image" Target="../media/image327.png"/><Relationship Id="rId344" Type="http://schemas.openxmlformats.org/officeDocument/2006/relationships/image" Target="../media/image348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62" Type="http://schemas.openxmlformats.org/officeDocument/2006/relationships/image" Target="../media/image66.png"/><Relationship Id="rId83" Type="http://schemas.openxmlformats.org/officeDocument/2006/relationships/image" Target="../media/image87.png"/><Relationship Id="rId179" Type="http://schemas.openxmlformats.org/officeDocument/2006/relationships/image" Target="../media/image183.png"/><Relationship Id="rId365" Type="http://schemas.openxmlformats.org/officeDocument/2006/relationships/image" Target="../media/image369.png"/><Relationship Id="rId386" Type="http://schemas.openxmlformats.org/officeDocument/2006/relationships/image" Target="../media/image390.png"/><Relationship Id="rId190" Type="http://schemas.openxmlformats.org/officeDocument/2006/relationships/image" Target="../media/image194.png"/><Relationship Id="rId204" Type="http://schemas.openxmlformats.org/officeDocument/2006/relationships/image" Target="../media/image208.png"/><Relationship Id="rId225" Type="http://schemas.openxmlformats.org/officeDocument/2006/relationships/image" Target="../media/image229.png"/><Relationship Id="rId246" Type="http://schemas.openxmlformats.org/officeDocument/2006/relationships/image" Target="../media/image250.png"/><Relationship Id="rId267" Type="http://schemas.openxmlformats.org/officeDocument/2006/relationships/image" Target="../media/image271.png"/><Relationship Id="rId288" Type="http://schemas.openxmlformats.org/officeDocument/2006/relationships/image" Target="../media/image292.png"/><Relationship Id="rId411" Type="http://schemas.openxmlformats.org/officeDocument/2006/relationships/image" Target="../media/image415.png"/><Relationship Id="rId432" Type="http://schemas.openxmlformats.org/officeDocument/2006/relationships/image" Target="../media/image436.png"/><Relationship Id="rId453" Type="http://schemas.openxmlformats.org/officeDocument/2006/relationships/image" Target="../media/image457.png"/><Relationship Id="rId106" Type="http://schemas.openxmlformats.org/officeDocument/2006/relationships/image" Target="../media/image110.png"/><Relationship Id="rId127" Type="http://schemas.openxmlformats.org/officeDocument/2006/relationships/image" Target="../media/image131.png"/><Relationship Id="rId313" Type="http://schemas.openxmlformats.org/officeDocument/2006/relationships/image" Target="../media/image317.png"/><Relationship Id="rId10" Type="http://schemas.openxmlformats.org/officeDocument/2006/relationships/image" Target="../media/image14.png"/><Relationship Id="rId31" Type="http://schemas.openxmlformats.org/officeDocument/2006/relationships/image" Target="../media/image35.png"/><Relationship Id="rId52" Type="http://schemas.openxmlformats.org/officeDocument/2006/relationships/image" Target="../media/image56.png"/><Relationship Id="rId73" Type="http://schemas.openxmlformats.org/officeDocument/2006/relationships/image" Target="../media/image77.png"/><Relationship Id="rId94" Type="http://schemas.openxmlformats.org/officeDocument/2006/relationships/image" Target="../media/image98.png"/><Relationship Id="rId148" Type="http://schemas.openxmlformats.org/officeDocument/2006/relationships/image" Target="../media/image152.png"/><Relationship Id="rId169" Type="http://schemas.openxmlformats.org/officeDocument/2006/relationships/image" Target="../media/image173.png"/><Relationship Id="rId334" Type="http://schemas.openxmlformats.org/officeDocument/2006/relationships/image" Target="../media/image338.png"/><Relationship Id="rId355" Type="http://schemas.openxmlformats.org/officeDocument/2006/relationships/image" Target="../media/image359.png"/><Relationship Id="rId376" Type="http://schemas.openxmlformats.org/officeDocument/2006/relationships/image" Target="../media/image380.png"/><Relationship Id="rId397" Type="http://schemas.openxmlformats.org/officeDocument/2006/relationships/image" Target="../media/image401.png"/><Relationship Id="rId4" Type="http://schemas.openxmlformats.org/officeDocument/2006/relationships/image" Target="../media/image8.png"/><Relationship Id="rId180" Type="http://schemas.openxmlformats.org/officeDocument/2006/relationships/image" Target="../media/image184.png"/><Relationship Id="rId215" Type="http://schemas.openxmlformats.org/officeDocument/2006/relationships/image" Target="../media/image219.png"/><Relationship Id="rId236" Type="http://schemas.openxmlformats.org/officeDocument/2006/relationships/image" Target="../media/image240.png"/><Relationship Id="rId257" Type="http://schemas.openxmlformats.org/officeDocument/2006/relationships/image" Target="../media/image261.png"/><Relationship Id="rId278" Type="http://schemas.openxmlformats.org/officeDocument/2006/relationships/image" Target="../media/image282.png"/><Relationship Id="rId401" Type="http://schemas.openxmlformats.org/officeDocument/2006/relationships/image" Target="../media/image405.png"/><Relationship Id="rId422" Type="http://schemas.openxmlformats.org/officeDocument/2006/relationships/image" Target="../media/image426.png"/><Relationship Id="rId443" Type="http://schemas.openxmlformats.org/officeDocument/2006/relationships/image" Target="../media/image447.png"/><Relationship Id="rId464" Type="http://schemas.openxmlformats.org/officeDocument/2006/relationships/image" Target="../media/image468.png"/><Relationship Id="rId303" Type="http://schemas.openxmlformats.org/officeDocument/2006/relationships/image" Target="../media/image307.png"/><Relationship Id="rId42" Type="http://schemas.openxmlformats.org/officeDocument/2006/relationships/image" Target="../media/image46.png"/><Relationship Id="rId84" Type="http://schemas.openxmlformats.org/officeDocument/2006/relationships/image" Target="../media/image88.png"/><Relationship Id="rId138" Type="http://schemas.openxmlformats.org/officeDocument/2006/relationships/image" Target="../media/image142.png"/><Relationship Id="rId345" Type="http://schemas.openxmlformats.org/officeDocument/2006/relationships/image" Target="../media/image349.png"/><Relationship Id="rId387" Type="http://schemas.openxmlformats.org/officeDocument/2006/relationships/image" Target="../media/image391.png"/><Relationship Id="rId191" Type="http://schemas.openxmlformats.org/officeDocument/2006/relationships/image" Target="../media/image195.png"/><Relationship Id="rId205" Type="http://schemas.openxmlformats.org/officeDocument/2006/relationships/image" Target="../media/image209.png"/><Relationship Id="rId247" Type="http://schemas.openxmlformats.org/officeDocument/2006/relationships/image" Target="../media/image251.png"/><Relationship Id="rId412" Type="http://schemas.openxmlformats.org/officeDocument/2006/relationships/image" Target="../media/image416.png"/><Relationship Id="rId107" Type="http://schemas.openxmlformats.org/officeDocument/2006/relationships/image" Target="../media/image111.png"/><Relationship Id="rId289" Type="http://schemas.openxmlformats.org/officeDocument/2006/relationships/image" Target="../media/image293.png"/><Relationship Id="rId454" Type="http://schemas.openxmlformats.org/officeDocument/2006/relationships/image" Target="../media/image458.png"/><Relationship Id="rId11" Type="http://schemas.openxmlformats.org/officeDocument/2006/relationships/image" Target="../media/image15.png"/><Relationship Id="rId53" Type="http://schemas.openxmlformats.org/officeDocument/2006/relationships/image" Target="../media/image57.png"/><Relationship Id="rId149" Type="http://schemas.openxmlformats.org/officeDocument/2006/relationships/image" Target="../media/image153.png"/><Relationship Id="rId314" Type="http://schemas.openxmlformats.org/officeDocument/2006/relationships/image" Target="../media/image318.png"/><Relationship Id="rId356" Type="http://schemas.openxmlformats.org/officeDocument/2006/relationships/image" Target="../media/image360.png"/><Relationship Id="rId398" Type="http://schemas.openxmlformats.org/officeDocument/2006/relationships/image" Target="../media/image402.png"/><Relationship Id="rId95" Type="http://schemas.openxmlformats.org/officeDocument/2006/relationships/image" Target="../media/image99.png"/><Relationship Id="rId160" Type="http://schemas.openxmlformats.org/officeDocument/2006/relationships/image" Target="../media/image164.png"/><Relationship Id="rId216" Type="http://schemas.openxmlformats.org/officeDocument/2006/relationships/image" Target="../media/image220.png"/><Relationship Id="rId423" Type="http://schemas.openxmlformats.org/officeDocument/2006/relationships/image" Target="../media/image427.png"/><Relationship Id="rId258" Type="http://schemas.openxmlformats.org/officeDocument/2006/relationships/image" Target="../media/image262.png"/><Relationship Id="rId465" Type="http://schemas.openxmlformats.org/officeDocument/2006/relationships/image" Target="../media/image469.png"/><Relationship Id="rId22" Type="http://schemas.openxmlformats.org/officeDocument/2006/relationships/image" Target="../media/image26.png"/><Relationship Id="rId64" Type="http://schemas.openxmlformats.org/officeDocument/2006/relationships/image" Target="../media/image68.png"/><Relationship Id="rId118" Type="http://schemas.openxmlformats.org/officeDocument/2006/relationships/image" Target="../media/image122.png"/><Relationship Id="rId325" Type="http://schemas.openxmlformats.org/officeDocument/2006/relationships/image" Target="../media/image329.png"/><Relationship Id="rId367" Type="http://schemas.openxmlformats.org/officeDocument/2006/relationships/image" Target="../media/image371.png"/><Relationship Id="rId171" Type="http://schemas.openxmlformats.org/officeDocument/2006/relationships/image" Target="../media/image175.png"/><Relationship Id="rId227" Type="http://schemas.openxmlformats.org/officeDocument/2006/relationships/image" Target="../media/image231.png"/><Relationship Id="rId269" Type="http://schemas.openxmlformats.org/officeDocument/2006/relationships/image" Target="../media/image273.png"/><Relationship Id="rId434" Type="http://schemas.openxmlformats.org/officeDocument/2006/relationships/image" Target="../media/image438.png"/><Relationship Id="rId33" Type="http://schemas.openxmlformats.org/officeDocument/2006/relationships/image" Target="../media/image37.png"/><Relationship Id="rId129" Type="http://schemas.openxmlformats.org/officeDocument/2006/relationships/image" Target="../media/image133.png"/><Relationship Id="rId280" Type="http://schemas.openxmlformats.org/officeDocument/2006/relationships/image" Target="../media/image284.png"/><Relationship Id="rId336" Type="http://schemas.openxmlformats.org/officeDocument/2006/relationships/image" Target="../media/image340.png"/><Relationship Id="rId75" Type="http://schemas.openxmlformats.org/officeDocument/2006/relationships/image" Target="../media/image79.png"/><Relationship Id="rId140" Type="http://schemas.openxmlformats.org/officeDocument/2006/relationships/image" Target="../media/image144.png"/><Relationship Id="rId182" Type="http://schemas.openxmlformats.org/officeDocument/2006/relationships/image" Target="../media/image186.png"/><Relationship Id="rId378" Type="http://schemas.openxmlformats.org/officeDocument/2006/relationships/image" Target="../media/image382.png"/><Relationship Id="rId403" Type="http://schemas.openxmlformats.org/officeDocument/2006/relationships/image" Target="../media/image407.png"/><Relationship Id="rId6" Type="http://schemas.openxmlformats.org/officeDocument/2006/relationships/image" Target="../media/image10.png"/><Relationship Id="rId238" Type="http://schemas.openxmlformats.org/officeDocument/2006/relationships/image" Target="../media/image242.png"/><Relationship Id="rId445" Type="http://schemas.openxmlformats.org/officeDocument/2006/relationships/image" Target="../media/image449.png"/><Relationship Id="rId291" Type="http://schemas.openxmlformats.org/officeDocument/2006/relationships/image" Target="../media/image295.png"/><Relationship Id="rId305" Type="http://schemas.openxmlformats.org/officeDocument/2006/relationships/image" Target="../media/image309.png"/><Relationship Id="rId347" Type="http://schemas.openxmlformats.org/officeDocument/2006/relationships/image" Target="../media/image351.png"/><Relationship Id="rId44" Type="http://schemas.openxmlformats.org/officeDocument/2006/relationships/image" Target="../media/image48.png"/><Relationship Id="rId86" Type="http://schemas.openxmlformats.org/officeDocument/2006/relationships/image" Target="../media/image90.png"/><Relationship Id="rId151" Type="http://schemas.openxmlformats.org/officeDocument/2006/relationships/image" Target="../media/image155.png"/><Relationship Id="rId389" Type="http://schemas.openxmlformats.org/officeDocument/2006/relationships/image" Target="../media/image393.png"/><Relationship Id="rId193" Type="http://schemas.openxmlformats.org/officeDocument/2006/relationships/image" Target="../media/image197.png"/><Relationship Id="rId207" Type="http://schemas.openxmlformats.org/officeDocument/2006/relationships/image" Target="../media/image211.png"/><Relationship Id="rId249" Type="http://schemas.openxmlformats.org/officeDocument/2006/relationships/image" Target="../media/image253.png"/><Relationship Id="rId414" Type="http://schemas.openxmlformats.org/officeDocument/2006/relationships/image" Target="../media/image418.png"/><Relationship Id="rId456" Type="http://schemas.openxmlformats.org/officeDocument/2006/relationships/image" Target="../media/image460.png"/><Relationship Id="rId13" Type="http://schemas.openxmlformats.org/officeDocument/2006/relationships/image" Target="../media/image17.png"/><Relationship Id="rId109" Type="http://schemas.openxmlformats.org/officeDocument/2006/relationships/image" Target="../media/image113.png"/><Relationship Id="rId260" Type="http://schemas.openxmlformats.org/officeDocument/2006/relationships/image" Target="../media/image264.png"/><Relationship Id="rId316" Type="http://schemas.openxmlformats.org/officeDocument/2006/relationships/image" Target="../media/image320.png"/><Relationship Id="rId55" Type="http://schemas.openxmlformats.org/officeDocument/2006/relationships/image" Target="../media/image59.png"/><Relationship Id="rId97" Type="http://schemas.openxmlformats.org/officeDocument/2006/relationships/image" Target="../media/image101.png"/><Relationship Id="rId120" Type="http://schemas.openxmlformats.org/officeDocument/2006/relationships/image" Target="../media/image124.png"/><Relationship Id="rId358" Type="http://schemas.openxmlformats.org/officeDocument/2006/relationships/image" Target="../media/image362.png"/><Relationship Id="rId162" Type="http://schemas.openxmlformats.org/officeDocument/2006/relationships/image" Target="../media/image166.png"/><Relationship Id="rId218" Type="http://schemas.openxmlformats.org/officeDocument/2006/relationships/image" Target="../media/image222.png"/><Relationship Id="rId425" Type="http://schemas.openxmlformats.org/officeDocument/2006/relationships/image" Target="../media/image429.png"/><Relationship Id="rId467" Type="http://schemas.openxmlformats.org/officeDocument/2006/relationships/image" Target="../media/image471.png"/><Relationship Id="rId271" Type="http://schemas.openxmlformats.org/officeDocument/2006/relationships/image" Target="../media/image275.png"/><Relationship Id="rId24" Type="http://schemas.openxmlformats.org/officeDocument/2006/relationships/image" Target="../media/image28.png"/><Relationship Id="rId66" Type="http://schemas.openxmlformats.org/officeDocument/2006/relationships/image" Target="../media/image70.png"/><Relationship Id="rId131" Type="http://schemas.openxmlformats.org/officeDocument/2006/relationships/image" Target="../media/image135.png"/><Relationship Id="rId327" Type="http://schemas.openxmlformats.org/officeDocument/2006/relationships/image" Target="../media/image331.png"/><Relationship Id="rId369" Type="http://schemas.openxmlformats.org/officeDocument/2006/relationships/image" Target="../media/image373.png"/><Relationship Id="rId173" Type="http://schemas.openxmlformats.org/officeDocument/2006/relationships/image" Target="../media/image177.png"/><Relationship Id="rId229" Type="http://schemas.openxmlformats.org/officeDocument/2006/relationships/image" Target="../media/image233.png"/><Relationship Id="rId380" Type="http://schemas.openxmlformats.org/officeDocument/2006/relationships/image" Target="../media/image384.png"/><Relationship Id="rId436" Type="http://schemas.openxmlformats.org/officeDocument/2006/relationships/image" Target="../media/image440.png"/><Relationship Id="rId240" Type="http://schemas.openxmlformats.org/officeDocument/2006/relationships/image" Target="../media/image244.png"/><Relationship Id="rId35" Type="http://schemas.openxmlformats.org/officeDocument/2006/relationships/image" Target="../media/image39.png"/><Relationship Id="rId77" Type="http://schemas.openxmlformats.org/officeDocument/2006/relationships/image" Target="../media/image81.png"/><Relationship Id="rId100" Type="http://schemas.openxmlformats.org/officeDocument/2006/relationships/image" Target="../media/image104.png"/><Relationship Id="rId282" Type="http://schemas.openxmlformats.org/officeDocument/2006/relationships/image" Target="../media/image286.png"/><Relationship Id="rId338" Type="http://schemas.openxmlformats.org/officeDocument/2006/relationships/image" Target="../media/image342.png"/><Relationship Id="rId8" Type="http://schemas.openxmlformats.org/officeDocument/2006/relationships/image" Target="../media/image12.png"/><Relationship Id="rId142" Type="http://schemas.openxmlformats.org/officeDocument/2006/relationships/image" Target="../media/image146.png"/><Relationship Id="rId184" Type="http://schemas.openxmlformats.org/officeDocument/2006/relationships/image" Target="../media/image188.png"/><Relationship Id="rId391" Type="http://schemas.openxmlformats.org/officeDocument/2006/relationships/image" Target="../media/image395.png"/><Relationship Id="rId405" Type="http://schemas.openxmlformats.org/officeDocument/2006/relationships/image" Target="../media/image409.png"/><Relationship Id="rId447" Type="http://schemas.openxmlformats.org/officeDocument/2006/relationships/image" Target="../media/image451.png"/><Relationship Id="rId251" Type="http://schemas.openxmlformats.org/officeDocument/2006/relationships/image" Target="../media/image255.png"/><Relationship Id="rId46" Type="http://schemas.openxmlformats.org/officeDocument/2006/relationships/image" Target="../media/image50.png"/><Relationship Id="rId293" Type="http://schemas.openxmlformats.org/officeDocument/2006/relationships/image" Target="../media/image297.png"/><Relationship Id="rId307" Type="http://schemas.openxmlformats.org/officeDocument/2006/relationships/image" Target="../media/image311.png"/><Relationship Id="rId349" Type="http://schemas.openxmlformats.org/officeDocument/2006/relationships/image" Target="../media/image353.png"/><Relationship Id="rId88" Type="http://schemas.openxmlformats.org/officeDocument/2006/relationships/image" Target="../media/image92.png"/><Relationship Id="rId111" Type="http://schemas.openxmlformats.org/officeDocument/2006/relationships/image" Target="../media/image115.png"/><Relationship Id="rId153" Type="http://schemas.openxmlformats.org/officeDocument/2006/relationships/image" Target="../media/image157.png"/><Relationship Id="rId195" Type="http://schemas.openxmlformats.org/officeDocument/2006/relationships/image" Target="../media/image199.png"/><Relationship Id="rId209" Type="http://schemas.openxmlformats.org/officeDocument/2006/relationships/image" Target="../media/image213.png"/><Relationship Id="rId360" Type="http://schemas.openxmlformats.org/officeDocument/2006/relationships/image" Target="../media/image364.png"/><Relationship Id="rId416" Type="http://schemas.openxmlformats.org/officeDocument/2006/relationships/image" Target="../media/image420.png"/><Relationship Id="rId220" Type="http://schemas.openxmlformats.org/officeDocument/2006/relationships/image" Target="../media/image224.png"/><Relationship Id="rId458" Type="http://schemas.openxmlformats.org/officeDocument/2006/relationships/image" Target="../media/image462.png"/><Relationship Id="rId15" Type="http://schemas.openxmlformats.org/officeDocument/2006/relationships/image" Target="../media/image19.png"/><Relationship Id="rId57" Type="http://schemas.openxmlformats.org/officeDocument/2006/relationships/image" Target="../media/image61.png"/><Relationship Id="rId262" Type="http://schemas.openxmlformats.org/officeDocument/2006/relationships/image" Target="../media/image266.png"/><Relationship Id="rId318" Type="http://schemas.openxmlformats.org/officeDocument/2006/relationships/image" Target="../media/image322.png"/><Relationship Id="rId99" Type="http://schemas.openxmlformats.org/officeDocument/2006/relationships/image" Target="../media/image103.png"/><Relationship Id="rId122" Type="http://schemas.openxmlformats.org/officeDocument/2006/relationships/image" Target="../media/image126.png"/><Relationship Id="rId164" Type="http://schemas.openxmlformats.org/officeDocument/2006/relationships/image" Target="../media/image168.png"/><Relationship Id="rId371" Type="http://schemas.openxmlformats.org/officeDocument/2006/relationships/image" Target="../media/image375.png"/><Relationship Id="rId427" Type="http://schemas.openxmlformats.org/officeDocument/2006/relationships/image" Target="../media/image431.png"/><Relationship Id="rId26" Type="http://schemas.openxmlformats.org/officeDocument/2006/relationships/image" Target="../media/image30.png"/><Relationship Id="rId231" Type="http://schemas.openxmlformats.org/officeDocument/2006/relationships/image" Target="../media/image235.png"/><Relationship Id="rId273" Type="http://schemas.openxmlformats.org/officeDocument/2006/relationships/image" Target="../media/image277.png"/><Relationship Id="rId329" Type="http://schemas.openxmlformats.org/officeDocument/2006/relationships/image" Target="../media/image333.png"/><Relationship Id="rId68" Type="http://schemas.openxmlformats.org/officeDocument/2006/relationships/image" Target="../media/image72.png"/><Relationship Id="rId133" Type="http://schemas.openxmlformats.org/officeDocument/2006/relationships/image" Target="../media/image137.png"/><Relationship Id="rId175" Type="http://schemas.openxmlformats.org/officeDocument/2006/relationships/image" Target="../media/image179.png"/><Relationship Id="rId340" Type="http://schemas.openxmlformats.org/officeDocument/2006/relationships/image" Target="../media/image344.png"/><Relationship Id="rId200" Type="http://schemas.openxmlformats.org/officeDocument/2006/relationships/image" Target="../media/image204.png"/><Relationship Id="rId382" Type="http://schemas.openxmlformats.org/officeDocument/2006/relationships/image" Target="../media/image386.png"/><Relationship Id="rId438" Type="http://schemas.openxmlformats.org/officeDocument/2006/relationships/image" Target="../media/image442.png"/><Relationship Id="rId242" Type="http://schemas.openxmlformats.org/officeDocument/2006/relationships/image" Target="../media/image246.png"/><Relationship Id="rId284" Type="http://schemas.openxmlformats.org/officeDocument/2006/relationships/image" Target="../media/image288.png"/><Relationship Id="rId37" Type="http://schemas.openxmlformats.org/officeDocument/2006/relationships/image" Target="../media/image41.png"/><Relationship Id="rId79" Type="http://schemas.openxmlformats.org/officeDocument/2006/relationships/image" Target="../media/image83.png"/><Relationship Id="rId102" Type="http://schemas.openxmlformats.org/officeDocument/2006/relationships/image" Target="../media/image106.png"/><Relationship Id="rId144" Type="http://schemas.openxmlformats.org/officeDocument/2006/relationships/image" Target="../media/image148.png"/><Relationship Id="rId90" Type="http://schemas.openxmlformats.org/officeDocument/2006/relationships/image" Target="../media/image94.png"/><Relationship Id="rId186" Type="http://schemas.openxmlformats.org/officeDocument/2006/relationships/image" Target="../media/image190.png"/><Relationship Id="rId351" Type="http://schemas.openxmlformats.org/officeDocument/2006/relationships/image" Target="../media/image355.png"/><Relationship Id="rId393" Type="http://schemas.openxmlformats.org/officeDocument/2006/relationships/image" Target="../media/image397.png"/><Relationship Id="rId407" Type="http://schemas.openxmlformats.org/officeDocument/2006/relationships/image" Target="../media/image411.png"/><Relationship Id="rId449" Type="http://schemas.openxmlformats.org/officeDocument/2006/relationships/image" Target="../media/image453.png"/><Relationship Id="rId211" Type="http://schemas.openxmlformats.org/officeDocument/2006/relationships/image" Target="../media/image215.png"/><Relationship Id="rId253" Type="http://schemas.openxmlformats.org/officeDocument/2006/relationships/image" Target="../media/image257.png"/><Relationship Id="rId295" Type="http://schemas.openxmlformats.org/officeDocument/2006/relationships/image" Target="../media/image299.png"/><Relationship Id="rId309" Type="http://schemas.openxmlformats.org/officeDocument/2006/relationships/image" Target="../media/image313.png"/><Relationship Id="rId460" Type="http://schemas.openxmlformats.org/officeDocument/2006/relationships/image" Target="../media/image464.png"/><Relationship Id="rId48" Type="http://schemas.openxmlformats.org/officeDocument/2006/relationships/image" Target="../media/image52.png"/><Relationship Id="rId113" Type="http://schemas.openxmlformats.org/officeDocument/2006/relationships/image" Target="../media/image117.png"/><Relationship Id="rId320" Type="http://schemas.openxmlformats.org/officeDocument/2006/relationships/image" Target="../media/image324.png"/><Relationship Id="rId155" Type="http://schemas.openxmlformats.org/officeDocument/2006/relationships/image" Target="../media/image159.png"/><Relationship Id="rId197" Type="http://schemas.openxmlformats.org/officeDocument/2006/relationships/image" Target="../media/image201.png"/><Relationship Id="rId362" Type="http://schemas.openxmlformats.org/officeDocument/2006/relationships/image" Target="../media/image366.png"/><Relationship Id="rId418" Type="http://schemas.openxmlformats.org/officeDocument/2006/relationships/image" Target="../media/image422.png"/><Relationship Id="rId222" Type="http://schemas.openxmlformats.org/officeDocument/2006/relationships/image" Target="../media/image226.png"/><Relationship Id="rId264" Type="http://schemas.openxmlformats.org/officeDocument/2006/relationships/image" Target="../media/image268.png"/><Relationship Id="rId17" Type="http://schemas.openxmlformats.org/officeDocument/2006/relationships/image" Target="../media/image21.png"/><Relationship Id="rId59" Type="http://schemas.openxmlformats.org/officeDocument/2006/relationships/image" Target="../media/image63.png"/><Relationship Id="rId124" Type="http://schemas.openxmlformats.org/officeDocument/2006/relationships/image" Target="../media/image128.png"/><Relationship Id="rId70" Type="http://schemas.openxmlformats.org/officeDocument/2006/relationships/image" Target="../media/image74.png"/><Relationship Id="rId166" Type="http://schemas.openxmlformats.org/officeDocument/2006/relationships/image" Target="../media/image170.png"/><Relationship Id="rId331" Type="http://schemas.openxmlformats.org/officeDocument/2006/relationships/image" Target="../media/image335.png"/><Relationship Id="rId373" Type="http://schemas.openxmlformats.org/officeDocument/2006/relationships/image" Target="../media/image377.png"/><Relationship Id="rId429" Type="http://schemas.openxmlformats.org/officeDocument/2006/relationships/image" Target="../media/image433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237.png"/><Relationship Id="rId440" Type="http://schemas.openxmlformats.org/officeDocument/2006/relationships/image" Target="../media/image444.png"/><Relationship Id="rId28" Type="http://schemas.openxmlformats.org/officeDocument/2006/relationships/image" Target="../media/image32.png"/><Relationship Id="rId275" Type="http://schemas.openxmlformats.org/officeDocument/2006/relationships/image" Target="../media/image279.png"/><Relationship Id="rId300" Type="http://schemas.openxmlformats.org/officeDocument/2006/relationships/image" Target="../media/image304.png"/><Relationship Id="rId81" Type="http://schemas.openxmlformats.org/officeDocument/2006/relationships/image" Target="../media/image85.png"/><Relationship Id="rId135" Type="http://schemas.openxmlformats.org/officeDocument/2006/relationships/image" Target="../media/image139.png"/><Relationship Id="rId177" Type="http://schemas.openxmlformats.org/officeDocument/2006/relationships/image" Target="../media/image181.png"/><Relationship Id="rId342" Type="http://schemas.openxmlformats.org/officeDocument/2006/relationships/image" Target="../media/image346.png"/><Relationship Id="rId384" Type="http://schemas.openxmlformats.org/officeDocument/2006/relationships/image" Target="../media/image388.png"/><Relationship Id="rId202" Type="http://schemas.openxmlformats.org/officeDocument/2006/relationships/image" Target="../media/image206.png"/><Relationship Id="rId244" Type="http://schemas.openxmlformats.org/officeDocument/2006/relationships/image" Target="../media/image248.png"/><Relationship Id="rId39" Type="http://schemas.openxmlformats.org/officeDocument/2006/relationships/image" Target="../media/image43.png"/><Relationship Id="rId286" Type="http://schemas.openxmlformats.org/officeDocument/2006/relationships/image" Target="../media/image290.png"/><Relationship Id="rId451" Type="http://schemas.openxmlformats.org/officeDocument/2006/relationships/image" Target="../media/image455.png"/><Relationship Id="rId50" Type="http://schemas.openxmlformats.org/officeDocument/2006/relationships/image" Target="../media/image54.png"/><Relationship Id="rId104" Type="http://schemas.openxmlformats.org/officeDocument/2006/relationships/image" Target="../media/image108.png"/><Relationship Id="rId146" Type="http://schemas.openxmlformats.org/officeDocument/2006/relationships/image" Target="../media/image150.png"/><Relationship Id="rId188" Type="http://schemas.openxmlformats.org/officeDocument/2006/relationships/image" Target="../media/image192.png"/><Relationship Id="rId311" Type="http://schemas.openxmlformats.org/officeDocument/2006/relationships/image" Target="../media/image315.png"/><Relationship Id="rId353" Type="http://schemas.openxmlformats.org/officeDocument/2006/relationships/image" Target="../media/image357.png"/><Relationship Id="rId395" Type="http://schemas.openxmlformats.org/officeDocument/2006/relationships/image" Target="../media/image399.png"/><Relationship Id="rId409" Type="http://schemas.openxmlformats.org/officeDocument/2006/relationships/image" Target="../media/image413.png"/><Relationship Id="rId92" Type="http://schemas.openxmlformats.org/officeDocument/2006/relationships/image" Target="../media/image96.png"/><Relationship Id="rId213" Type="http://schemas.openxmlformats.org/officeDocument/2006/relationships/image" Target="../media/image217.png"/><Relationship Id="rId420" Type="http://schemas.openxmlformats.org/officeDocument/2006/relationships/image" Target="../media/image424.png"/><Relationship Id="rId255" Type="http://schemas.openxmlformats.org/officeDocument/2006/relationships/image" Target="../media/image259.png"/><Relationship Id="rId297" Type="http://schemas.openxmlformats.org/officeDocument/2006/relationships/image" Target="../media/image301.png"/><Relationship Id="rId462" Type="http://schemas.openxmlformats.org/officeDocument/2006/relationships/image" Target="../media/image466.png"/><Relationship Id="rId115" Type="http://schemas.openxmlformats.org/officeDocument/2006/relationships/image" Target="../media/image119.png"/><Relationship Id="rId157" Type="http://schemas.openxmlformats.org/officeDocument/2006/relationships/image" Target="../media/image161.png"/><Relationship Id="rId322" Type="http://schemas.openxmlformats.org/officeDocument/2006/relationships/image" Target="../media/image326.png"/><Relationship Id="rId364" Type="http://schemas.openxmlformats.org/officeDocument/2006/relationships/image" Target="../media/image3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3.jpg"/><Relationship Id="rId2" Type="http://schemas.openxmlformats.org/officeDocument/2006/relationships/image" Target="../media/image4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4DEBB3A0-1961-29D3-9FA6-18C55716E88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813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C36E96-88A5-550C-0CCF-29CB4F84E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50" y="872049"/>
            <a:ext cx="3046038" cy="503335"/>
          </a:xfrm>
        </p:spPr>
        <p:txBody>
          <a:bodyPr>
            <a:normAutofit fontScale="90000"/>
          </a:bodyPr>
          <a:lstStyle/>
          <a:p>
            <a:r>
              <a:rPr lang="es-EC" dirty="0"/>
              <a:t>Energy </a:t>
            </a:r>
            <a:r>
              <a:rPr lang="es-EC" dirty="0" err="1"/>
              <a:t>Efficient</a:t>
            </a:r>
            <a:r>
              <a:rPr lang="es-EC" dirty="0"/>
              <a:t> </a:t>
            </a:r>
            <a:r>
              <a:rPr lang="es-EC" dirty="0" err="1"/>
              <a:t>Engineering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BBA2BD-FEA3-34EC-659D-5321617D5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312" y="2129001"/>
            <a:ext cx="4379916" cy="236864"/>
          </a:xfrm>
        </p:spPr>
        <p:txBody>
          <a:bodyPr>
            <a:normAutofit fontScale="77500" lnSpcReduction="20000"/>
          </a:bodyPr>
          <a:lstStyle/>
          <a:p>
            <a:r>
              <a:rPr lang="es-EC" sz="1539" b="1" dirty="0"/>
              <a:t>www.eee.com.ec</a:t>
            </a:r>
            <a:endParaRPr lang="en-US" sz="1539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BF0795-A08C-D140-1AC2-BCEC7AF4B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488" y="5833158"/>
            <a:ext cx="1420548" cy="5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7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44642" y="6621664"/>
            <a:ext cx="509463" cy="235795"/>
          </a:xfrm>
          <a:custGeom>
            <a:avLst/>
            <a:gdLst/>
            <a:ahLst/>
            <a:cxnLst/>
            <a:rect l="l" t="t" r="r" b="b"/>
            <a:pathLst>
              <a:path w="794385" h="367665">
                <a:moveTo>
                  <a:pt x="662199" y="0"/>
                </a:moveTo>
                <a:lnTo>
                  <a:pt x="623031" y="13749"/>
                </a:lnTo>
                <a:lnTo>
                  <a:pt x="0" y="367111"/>
                </a:lnTo>
                <a:lnTo>
                  <a:pt x="792474" y="367111"/>
                </a:lnTo>
                <a:lnTo>
                  <a:pt x="794011" y="346997"/>
                </a:lnTo>
                <a:lnTo>
                  <a:pt x="794011" y="113343"/>
                </a:lnTo>
                <a:lnTo>
                  <a:pt x="786647" y="72488"/>
                </a:lnTo>
                <a:lnTo>
                  <a:pt x="766645" y="38898"/>
                </a:lnTo>
                <a:lnTo>
                  <a:pt x="737144" y="14402"/>
                </a:lnTo>
                <a:lnTo>
                  <a:pt x="701283" y="826"/>
                </a:lnTo>
                <a:lnTo>
                  <a:pt x="662199" y="0"/>
                </a:lnTo>
                <a:close/>
              </a:path>
            </a:pathLst>
          </a:custGeom>
          <a:solidFill>
            <a:srgbClr val="DDB465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" name="object 4"/>
          <p:cNvSpPr/>
          <p:nvPr/>
        </p:nvSpPr>
        <p:spPr>
          <a:xfrm>
            <a:off x="4926657" y="4127829"/>
            <a:ext cx="7016587" cy="2729752"/>
          </a:xfrm>
          <a:custGeom>
            <a:avLst/>
            <a:gdLst/>
            <a:ahLst/>
            <a:cxnLst/>
            <a:rect l="l" t="t" r="r" b="b"/>
            <a:pathLst>
              <a:path w="5502909" h="4416425">
                <a:moveTo>
                  <a:pt x="5502806" y="0"/>
                </a:moveTo>
                <a:lnTo>
                  <a:pt x="371485" y="2910306"/>
                </a:lnTo>
                <a:lnTo>
                  <a:pt x="330806" y="2935649"/>
                </a:lnTo>
                <a:lnTo>
                  <a:pt x="292708" y="2963975"/>
                </a:lnTo>
                <a:lnTo>
                  <a:pt x="257309" y="2995086"/>
                </a:lnTo>
                <a:lnTo>
                  <a:pt x="224725" y="3028778"/>
                </a:lnTo>
                <a:lnTo>
                  <a:pt x="195074" y="3064852"/>
                </a:lnTo>
                <a:lnTo>
                  <a:pt x="168472" y="3103106"/>
                </a:lnTo>
                <a:lnTo>
                  <a:pt x="145038" y="3143340"/>
                </a:lnTo>
                <a:lnTo>
                  <a:pt x="124887" y="3185351"/>
                </a:lnTo>
                <a:lnTo>
                  <a:pt x="108137" y="3228939"/>
                </a:lnTo>
                <a:lnTo>
                  <a:pt x="94906" y="3273904"/>
                </a:lnTo>
                <a:lnTo>
                  <a:pt x="85310" y="3320043"/>
                </a:lnTo>
                <a:lnTo>
                  <a:pt x="79467" y="3367156"/>
                </a:lnTo>
                <a:lnTo>
                  <a:pt x="77493" y="3415042"/>
                </a:lnTo>
                <a:lnTo>
                  <a:pt x="77493" y="4127309"/>
                </a:lnTo>
                <a:lnTo>
                  <a:pt x="75519" y="4175197"/>
                </a:lnTo>
                <a:lnTo>
                  <a:pt x="69676" y="4222311"/>
                </a:lnTo>
                <a:lnTo>
                  <a:pt x="60081" y="4268451"/>
                </a:lnTo>
                <a:lnTo>
                  <a:pt x="46851" y="4313415"/>
                </a:lnTo>
                <a:lnTo>
                  <a:pt x="30102" y="4357002"/>
                </a:lnTo>
                <a:lnTo>
                  <a:pt x="9952" y="4399012"/>
                </a:lnTo>
                <a:lnTo>
                  <a:pt x="0" y="4416099"/>
                </a:lnTo>
                <a:lnTo>
                  <a:pt x="4461212" y="4416099"/>
                </a:lnTo>
                <a:lnTo>
                  <a:pt x="4494853" y="4374289"/>
                </a:lnTo>
                <a:lnTo>
                  <a:pt x="4527438" y="4340599"/>
                </a:lnTo>
                <a:lnTo>
                  <a:pt x="4562838" y="4309492"/>
                </a:lnTo>
                <a:lnTo>
                  <a:pt x="4600937" y="4281170"/>
                </a:lnTo>
                <a:lnTo>
                  <a:pt x="4641619" y="4255833"/>
                </a:lnTo>
                <a:lnTo>
                  <a:pt x="5502806" y="3767378"/>
                </a:lnTo>
                <a:lnTo>
                  <a:pt x="5502806" y="0"/>
                </a:lnTo>
                <a:close/>
              </a:path>
            </a:pathLst>
          </a:custGeom>
          <a:solidFill>
            <a:srgbClr val="FFD97E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08419" y="248751"/>
            <a:ext cx="38006" cy="622448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1617" y="2393404"/>
            <a:ext cx="8906800" cy="2984266"/>
          </a:xfrm>
          <a:prstGeom prst="rect">
            <a:avLst/>
          </a:prstGeom>
        </p:spPr>
      </p:pic>
      <p:sp>
        <p:nvSpPr>
          <p:cNvPr id="9" name="object 13">
            <a:extLst>
              <a:ext uri="{FF2B5EF4-FFF2-40B4-BE49-F238E27FC236}">
                <a16:creationId xmlns:a16="http://schemas.microsoft.com/office/drawing/2014/main" id="{78B49F1C-FF20-E551-F549-2E366FF8E6F7}"/>
              </a:ext>
            </a:extLst>
          </p:cNvPr>
          <p:cNvSpPr txBox="1"/>
          <p:nvPr/>
        </p:nvSpPr>
        <p:spPr>
          <a:xfrm>
            <a:off x="220210" y="1480330"/>
            <a:ext cx="4596622" cy="43500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210953" rIns="0" bIns="0" rtlCol="0">
            <a:spAutoFit/>
          </a:bodyPr>
          <a:lstStyle/>
          <a:p>
            <a:pPr marL="377498" marR="370575">
              <a:spcBef>
                <a:spcPts val="1661"/>
              </a:spcBef>
            </a:pPr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Nuestra propuesta de valor</a:t>
            </a:r>
            <a:endParaRPr lang="es-E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3248" marR="370575" indent="-285750">
              <a:spcBef>
                <a:spcPts val="1661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🌞 Diseño a medida según el perfil energético de su empresa.</a:t>
            </a:r>
          </a:p>
          <a:p>
            <a:pPr marL="663248" marR="370575" indent="-285750">
              <a:spcBef>
                <a:spcPts val="1661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⚙️ Tecnología de alta eficiencia y durabilidad.</a:t>
            </a:r>
          </a:p>
          <a:p>
            <a:pPr marL="663248" marR="370575" indent="-285750">
              <a:spcBef>
                <a:spcPts val="1661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💸 Ahorros inmediatos y retorno de inversión medible.</a:t>
            </a:r>
          </a:p>
          <a:p>
            <a:pPr marL="663248" marR="370575" indent="-285750">
              <a:spcBef>
                <a:spcPts val="1661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♻️ 100% energía renovable – sin emisiones, sin riesgos.</a:t>
            </a:r>
          </a:p>
          <a:p>
            <a:pPr marL="663248" marR="370575" indent="-285750">
              <a:spcBef>
                <a:spcPts val="1661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Cumplimos con normativa vigente y le asesoramos en todo el proceso.</a:t>
            </a: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7247AAD8-1529-7E34-8DB7-990A58928BAD}"/>
              </a:ext>
            </a:extLst>
          </p:cNvPr>
          <p:cNvSpPr txBox="1"/>
          <p:nvPr/>
        </p:nvSpPr>
        <p:spPr>
          <a:xfrm>
            <a:off x="0" y="206883"/>
            <a:ext cx="6938729" cy="1193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328930" rIns="0" bIns="0" rtlCol="0">
            <a:spAutoFit/>
          </a:bodyPr>
          <a:lstStyle/>
          <a:p>
            <a:pPr marL="588645" marR="577850">
              <a:lnSpc>
                <a:spcPct val="100000"/>
              </a:lnSpc>
              <a:spcBef>
                <a:spcPts val="2590"/>
              </a:spcBef>
            </a:pPr>
            <a:r>
              <a:rPr lang="es-EC" sz="2800" b="1" spc="-1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DE GENERACIÓN F</a:t>
            </a:r>
            <a:r>
              <a:rPr sz="2800" b="1" spc="-1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OTOVOLTAICOS </a:t>
            </a:r>
            <a:endParaRPr sz="255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eee.com.ec">
            <a:extLst>
              <a:ext uri="{FF2B5EF4-FFF2-40B4-BE49-F238E27FC236}">
                <a16:creationId xmlns:a16="http://schemas.microsoft.com/office/drawing/2014/main" id="{1E0C0677-76D1-0B11-8F7C-72F4B9DE7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708" y="5943721"/>
            <a:ext cx="959061" cy="49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F4CA5AB-42DA-CB9F-6101-125E5F70B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488" y="5833158"/>
            <a:ext cx="1420548" cy="5682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256203" y="434147"/>
            <a:ext cx="4544130" cy="86999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¿Cómo funciona nuestro sistema fotovoltaico?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42918" y="2401181"/>
            <a:ext cx="10624930" cy="2418770"/>
            <a:chOff x="168299" y="5738800"/>
            <a:chExt cx="5196840" cy="3702685"/>
          </a:xfrm>
        </p:grpSpPr>
        <p:sp>
          <p:nvSpPr>
            <p:cNvPr id="21" name="object 21"/>
            <p:cNvSpPr/>
            <p:nvPr/>
          </p:nvSpPr>
          <p:spPr>
            <a:xfrm>
              <a:off x="2738890" y="7807315"/>
              <a:ext cx="2620645" cy="1593215"/>
            </a:xfrm>
            <a:custGeom>
              <a:avLst/>
              <a:gdLst/>
              <a:ahLst/>
              <a:cxnLst/>
              <a:rect l="l" t="t" r="r" b="b"/>
              <a:pathLst>
                <a:path w="2620645" h="1593215">
                  <a:moveTo>
                    <a:pt x="2620581" y="0"/>
                  </a:moveTo>
                  <a:lnTo>
                    <a:pt x="0" y="1524038"/>
                  </a:lnTo>
                  <a:lnTo>
                    <a:pt x="5295" y="1592694"/>
                  </a:lnTo>
                  <a:lnTo>
                    <a:pt x="2620365" y="81686"/>
                  </a:lnTo>
                  <a:lnTo>
                    <a:pt x="2620581" y="0"/>
                  </a:lnTo>
                  <a:close/>
                </a:path>
              </a:pathLst>
            </a:custGeom>
            <a:solidFill>
              <a:srgbClr val="80726A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021" y="7851168"/>
              <a:ext cx="2570480" cy="1550035"/>
            </a:xfrm>
            <a:custGeom>
              <a:avLst/>
              <a:gdLst/>
              <a:ahLst/>
              <a:cxnLst/>
              <a:rect l="l" t="t" r="r" b="b"/>
              <a:pathLst>
                <a:path w="2570480" h="1550034">
                  <a:moveTo>
                    <a:pt x="0" y="0"/>
                  </a:moveTo>
                  <a:lnTo>
                    <a:pt x="0" y="78524"/>
                  </a:lnTo>
                  <a:lnTo>
                    <a:pt x="2570264" y="1550034"/>
                  </a:lnTo>
                  <a:lnTo>
                    <a:pt x="2570162" y="1476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AEA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275" y="7420762"/>
              <a:ext cx="4828108" cy="19066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0434" y="7600848"/>
              <a:ext cx="364655" cy="20953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4035" y="7809281"/>
              <a:ext cx="1315669" cy="76366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8908" y="7582255"/>
              <a:ext cx="2001824" cy="99089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24078" y="6775183"/>
              <a:ext cx="1070610" cy="221615"/>
            </a:xfrm>
            <a:custGeom>
              <a:avLst/>
              <a:gdLst/>
              <a:ahLst/>
              <a:cxnLst/>
              <a:rect l="l" t="t" r="r" b="b"/>
              <a:pathLst>
                <a:path w="1070610" h="221615">
                  <a:moveTo>
                    <a:pt x="846518" y="5334"/>
                  </a:moveTo>
                  <a:lnTo>
                    <a:pt x="845083" y="0"/>
                  </a:lnTo>
                  <a:lnTo>
                    <a:pt x="841768" y="1295"/>
                  </a:lnTo>
                  <a:lnTo>
                    <a:pt x="795147" y="17411"/>
                  </a:lnTo>
                  <a:lnTo>
                    <a:pt x="747242" y="30022"/>
                  </a:lnTo>
                  <a:lnTo>
                    <a:pt x="698449" y="39725"/>
                  </a:lnTo>
                  <a:lnTo>
                    <a:pt x="649185" y="47117"/>
                  </a:lnTo>
                  <a:lnTo>
                    <a:pt x="599821" y="52781"/>
                  </a:lnTo>
                  <a:lnTo>
                    <a:pt x="550773" y="57340"/>
                  </a:lnTo>
                  <a:lnTo>
                    <a:pt x="497878" y="61341"/>
                  </a:lnTo>
                  <a:lnTo>
                    <a:pt x="444893" y="64236"/>
                  </a:lnTo>
                  <a:lnTo>
                    <a:pt x="391845" y="66103"/>
                  </a:lnTo>
                  <a:lnTo>
                    <a:pt x="338772" y="66967"/>
                  </a:lnTo>
                  <a:lnTo>
                    <a:pt x="322580" y="66954"/>
                  </a:lnTo>
                  <a:lnTo>
                    <a:pt x="250710" y="57873"/>
                  </a:lnTo>
                  <a:lnTo>
                    <a:pt x="198424" y="50114"/>
                  </a:lnTo>
                  <a:lnTo>
                    <a:pt x="146304" y="41452"/>
                  </a:lnTo>
                  <a:lnTo>
                    <a:pt x="99631" y="32740"/>
                  </a:lnTo>
                  <a:lnTo>
                    <a:pt x="28867" y="16675"/>
                  </a:lnTo>
                  <a:lnTo>
                    <a:pt x="3581" y="4076"/>
                  </a:lnTo>
                  <a:lnTo>
                    <a:pt x="0" y="8242"/>
                  </a:lnTo>
                  <a:lnTo>
                    <a:pt x="42418" y="25679"/>
                  </a:lnTo>
                  <a:lnTo>
                    <a:pt x="83908" y="35102"/>
                  </a:lnTo>
                  <a:lnTo>
                    <a:pt x="140754" y="46075"/>
                  </a:lnTo>
                  <a:lnTo>
                    <a:pt x="222491" y="59309"/>
                  </a:lnTo>
                  <a:lnTo>
                    <a:pt x="275361" y="66713"/>
                  </a:lnTo>
                  <a:lnTo>
                    <a:pt x="232689" y="65925"/>
                  </a:lnTo>
                  <a:lnTo>
                    <a:pt x="171869" y="63588"/>
                  </a:lnTo>
                  <a:lnTo>
                    <a:pt x="80403" y="56807"/>
                  </a:lnTo>
                  <a:lnTo>
                    <a:pt x="47777" y="47142"/>
                  </a:lnTo>
                  <a:lnTo>
                    <a:pt x="45021" y="51879"/>
                  </a:lnTo>
                  <a:lnTo>
                    <a:pt x="128143" y="66230"/>
                  </a:lnTo>
                  <a:lnTo>
                    <a:pt x="183349" y="69646"/>
                  </a:lnTo>
                  <a:lnTo>
                    <a:pt x="263156" y="72136"/>
                  </a:lnTo>
                  <a:lnTo>
                    <a:pt x="315404" y="72580"/>
                  </a:lnTo>
                  <a:lnTo>
                    <a:pt x="322821" y="72517"/>
                  </a:lnTo>
                  <a:lnTo>
                    <a:pt x="329412" y="73317"/>
                  </a:lnTo>
                  <a:lnTo>
                    <a:pt x="383044" y="78955"/>
                  </a:lnTo>
                  <a:lnTo>
                    <a:pt x="436740" y="83680"/>
                  </a:lnTo>
                  <a:lnTo>
                    <a:pt x="490486" y="87503"/>
                  </a:lnTo>
                  <a:lnTo>
                    <a:pt x="536829" y="90131"/>
                  </a:lnTo>
                  <a:lnTo>
                    <a:pt x="583425" y="91960"/>
                  </a:lnTo>
                  <a:lnTo>
                    <a:pt x="630135" y="92532"/>
                  </a:lnTo>
                  <a:lnTo>
                    <a:pt x="676783" y="91465"/>
                  </a:lnTo>
                  <a:lnTo>
                    <a:pt x="723239" y="88315"/>
                  </a:lnTo>
                  <a:lnTo>
                    <a:pt x="772833" y="82130"/>
                  </a:lnTo>
                  <a:lnTo>
                    <a:pt x="772375" y="76682"/>
                  </a:lnTo>
                  <a:lnTo>
                    <a:pt x="717969" y="83312"/>
                  </a:lnTo>
                  <a:lnTo>
                    <a:pt x="666635" y="86487"/>
                  </a:lnTo>
                  <a:lnTo>
                    <a:pt x="615073" y="87223"/>
                  </a:lnTo>
                  <a:lnTo>
                    <a:pt x="563473" y="86042"/>
                  </a:lnTo>
                  <a:lnTo>
                    <a:pt x="512013" y="83489"/>
                  </a:lnTo>
                  <a:lnTo>
                    <a:pt x="460895" y="80048"/>
                  </a:lnTo>
                  <a:lnTo>
                    <a:pt x="408241" y="75806"/>
                  </a:lnTo>
                  <a:lnTo>
                    <a:pt x="369506" y="72059"/>
                  </a:lnTo>
                  <a:lnTo>
                    <a:pt x="419900" y="70662"/>
                  </a:lnTo>
                  <a:lnTo>
                    <a:pt x="472084" y="68275"/>
                  </a:lnTo>
                  <a:lnTo>
                    <a:pt x="524217" y="64935"/>
                  </a:lnTo>
                  <a:lnTo>
                    <a:pt x="577875" y="60655"/>
                  </a:lnTo>
                  <a:lnTo>
                    <a:pt x="632002" y="55130"/>
                  </a:lnTo>
                  <a:lnTo>
                    <a:pt x="686104" y="47650"/>
                  </a:lnTo>
                  <a:lnTo>
                    <a:pt x="739673" y="37528"/>
                  </a:lnTo>
                  <a:lnTo>
                    <a:pt x="792213" y="24066"/>
                  </a:lnTo>
                  <a:lnTo>
                    <a:pt x="846518" y="5334"/>
                  </a:lnTo>
                  <a:close/>
                </a:path>
                <a:path w="1070610" h="221615">
                  <a:moveTo>
                    <a:pt x="995616" y="87693"/>
                  </a:moveTo>
                  <a:lnTo>
                    <a:pt x="994206" y="82410"/>
                  </a:lnTo>
                  <a:lnTo>
                    <a:pt x="944740" y="100736"/>
                  </a:lnTo>
                  <a:lnTo>
                    <a:pt x="897915" y="116090"/>
                  </a:lnTo>
                  <a:lnTo>
                    <a:pt x="850582" y="129997"/>
                  </a:lnTo>
                  <a:lnTo>
                    <a:pt x="802855" y="142621"/>
                  </a:lnTo>
                  <a:lnTo>
                    <a:pt x="754862" y="154165"/>
                  </a:lnTo>
                  <a:lnTo>
                    <a:pt x="706729" y="164833"/>
                  </a:lnTo>
                  <a:lnTo>
                    <a:pt x="658583" y="174802"/>
                  </a:lnTo>
                  <a:lnTo>
                    <a:pt x="611505" y="184188"/>
                  </a:lnTo>
                  <a:lnTo>
                    <a:pt x="564032" y="193090"/>
                  </a:lnTo>
                  <a:lnTo>
                    <a:pt x="516267" y="201053"/>
                  </a:lnTo>
                  <a:lnTo>
                    <a:pt x="468312" y="207632"/>
                  </a:lnTo>
                  <a:lnTo>
                    <a:pt x="420293" y="212344"/>
                  </a:lnTo>
                  <a:lnTo>
                    <a:pt x="362610" y="215087"/>
                  </a:lnTo>
                  <a:lnTo>
                    <a:pt x="352082" y="215138"/>
                  </a:lnTo>
                  <a:lnTo>
                    <a:pt x="341744" y="214020"/>
                  </a:lnTo>
                  <a:lnTo>
                    <a:pt x="332613" y="210870"/>
                  </a:lnTo>
                  <a:lnTo>
                    <a:pt x="329476" y="209207"/>
                  </a:lnTo>
                  <a:lnTo>
                    <a:pt x="326720" y="213931"/>
                  </a:lnTo>
                  <a:lnTo>
                    <a:pt x="329831" y="215620"/>
                  </a:lnTo>
                  <a:lnTo>
                    <a:pt x="344868" y="220383"/>
                  </a:lnTo>
                  <a:lnTo>
                    <a:pt x="362089" y="221449"/>
                  </a:lnTo>
                  <a:lnTo>
                    <a:pt x="379539" y="220497"/>
                  </a:lnTo>
                  <a:lnTo>
                    <a:pt x="428104" y="216623"/>
                  </a:lnTo>
                  <a:lnTo>
                    <a:pt x="493509" y="208724"/>
                  </a:lnTo>
                  <a:lnTo>
                    <a:pt x="575703" y="195948"/>
                  </a:lnTo>
                  <a:lnTo>
                    <a:pt x="625221" y="187121"/>
                  </a:lnTo>
                  <a:lnTo>
                    <a:pt x="674611" y="177431"/>
                  </a:lnTo>
                  <a:lnTo>
                    <a:pt x="723823" y="166865"/>
                  </a:lnTo>
                  <a:lnTo>
                    <a:pt x="772820" y="155384"/>
                  </a:lnTo>
                  <a:lnTo>
                    <a:pt x="821563" y="142976"/>
                  </a:lnTo>
                  <a:lnTo>
                    <a:pt x="870013" y="129628"/>
                  </a:lnTo>
                  <a:lnTo>
                    <a:pt x="931659" y="110744"/>
                  </a:lnTo>
                  <a:lnTo>
                    <a:pt x="962164" y="100279"/>
                  </a:lnTo>
                  <a:lnTo>
                    <a:pt x="995616" y="87693"/>
                  </a:lnTo>
                  <a:close/>
                </a:path>
                <a:path w="1070610" h="221615">
                  <a:moveTo>
                    <a:pt x="1070203" y="21590"/>
                  </a:moveTo>
                  <a:lnTo>
                    <a:pt x="1067422" y="16878"/>
                  </a:lnTo>
                  <a:lnTo>
                    <a:pt x="1015987" y="38595"/>
                  </a:lnTo>
                  <a:lnTo>
                    <a:pt x="966241" y="55702"/>
                  </a:lnTo>
                  <a:lnTo>
                    <a:pt x="915568" y="70421"/>
                  </a:lnTo>
                  <a:lnTo>
                    <a:pt x="864514" y="83502"/>
                  </a:lnTo>
                  <a:lnTo>
                    <a:pt x="813638" y="95707"/>
                  </a:lnTo>
                  <a:lnTo>
                    <a:pt x="762736" y="107403"/>
                  </a:lnTo>
                  <a:lnTo>
                    <a:pt x="711669" y="118402"/>
                  </a:lnTo>
                  <a:lnTo>
                    <a:pt x="660463" y="128739"/>
                  </a:lnTo>
                  <a:lnTo>
                    <a:pt x="609130" y="138430"/>
                  </a:lnTo>
                  <a:lnTo>
                    <a:pt x="557695" y="147485"/>
                  </a:lnTo>
                  <a:lnTo>
                    <a:pt x="506158" y="155943"/>
                  </a:lnTo>
                  <a:lnTo>
                    <a:pt x="431203" y="166954"/>
                  </a:lnTo>
                  <a:lnTo>
                    <a:pt x="355917" y="175437"/>
                  </a:lnTo>
                  <a:lnTo>
                    <a:pt x="300126" y="178257"/>
                  </a:lnTo>
                  <a:lnTo>
                    <a:pt x="293395" y="178168"/>
                  </a:lnTo>
                  <a:lnTo>
                    <a:pt x="286791" y="177368"/>
                  </a:lnTo>
                  <a:lnTo>
                    <a:pt x="280924" y="175336"/>
                  </a:lnTo>
                  <a:lnTo>
                    <a:pt x="277799" y="173621"/>
                  </a:lnTo>
                  <a:lnTo>
                    <a:pt x="275043" y="178371"/>
                  </a:lnTo>
                  <a:lnTo>
                    <a:pt x="278155" y="180047"/>
                  </a:lnTo>
                  <a:lnTo>
                    <a:pt x="289534" y="183667"/>
                  </a:lnTo>
                  <a:lnTo>
                    <a:pt x="302564" y="184505"/>
                  </a:lnTo>
                  <a:lnTo>
                    <a:pt x="315772" y="183845"/>
                  </a:lnTo>
                  <a:lnTo>
                    <a:pt x="353783" y="181178"/>
                  </a:lnTo>
                  <a:lnTo>
                    <a:pt x="405803" y="175628"/>
                  </a:lnTo>
                  <a:lnTo>
                    <a:pt x="480872" y="165392"/>
                  </a:lnTo>
                  <a:lnTo>
                    <a:pt x="529907" y="157759"/>
                  </a:lnTo>
                  <a:lnTo>
                    <a:pt x="578840" y="149466"/>
                  </a:lnTo>
                  <a:lnTo>
                    <a:pt x="627659" y="140550"/>
                  </a:lnTo>
                  <a:lnTo>
                    <a:pt x="676376" y="131076"/>
                  </a:lnTo>
                  <a:lnTo>
                    <a:pt x="724966" y="121107"/>
                  </a:lnTo>
                  <a:lnTo>
                    <a:pt x="773938" y="110490"/>
                  </a:lnTo>
                  <a:lnTo>
                    <a:pt x="822769" y="99187"/>
                  </a:lnTo>
                  <a:lnTo>
                    <a:pt x="871397" y="87109"/>
                  </a:lnTo>
                  <a:lnTo>
                    <a:pt x="919797" y="74117"/>
                  </a:lnTo>
                  <a:lnTo>
                    <a:pt x="957237" y="63334"/>
                  </a:lnTo>
                  <a:lnTo>
                    <a:pt x="994486" y="51587"/>
                  </a:lnTo>
                  <a:lnTo>
                    <a:pt x="1031189" y="38341"/>
                  </a:lnTo>
                  <a:lnTo>
                    <a:pt x="1070203" y="21590"/>
                  </a:lnTo>
                  <a:close/>
                </a:path>
              </a:pathLst>
            </a:custGeom>
            <a:solidFill>
              <a:srgbClr val="74787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27626" y="7858519"/>
              <a:ext cx="156946" cy="8989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63034" y="7858773"/>
              <a:ext cx="691730" cy="41328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12815" y="7399246"/>
              <a:ext cx="609600" cy="587375"/>
            </a:xfrm>
            <a:custGeom>
              <a:avLst/>
              <a:gdLst/>
              <a:ahLst/>
              <a:cxnLst/>
              <a:rect l="l" t="t" r="r" b="b"/>
              <a:pathLst>
                <a:path w="609600" h="587375">
                  <a:moveTo>
                    <a:pt x="0" y="0"/>
                  </a:moveTo>
                  <a:lnTo>
                    <a:pt x="177" y="232537"/>
                  </a:lnTo>
                  <a:lnTo>
                    <a:pt x="609104" y="586765"/>
                  </a:lnTo>
                  <a:lnTo>
                    <a:pt x="608914" y="354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737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" name="object 31"/>
            <p:cNvSpPr/>
            <p:nvPr/>
          </p:nvSpPr>
          <p:spPr>
            <a:xfrm>
              <a:off x="912816" y="6539981"/>
              <a:ext cx="2108200" cy="1214120"/>
            </a:xfrm>
            <a:custGeom>
              <a:avLst/>
              <a:gdLst/>
              <a:ahLst/>
              <a:cxnLst/>
              <a:rect l="l" t="t" r="r" b="b"/>
              <a:pathLst>
                <a:path w="2108200" h="1214120">
                  <a:moveTo>
                    <a:pt x="1496377" y="0"/>
                  </a:moveTo>
                  <a:lnTo>
                    <a:pt x="0" y="859269"/>
                  </a:lnTo>
                  <a:lnTo>
                    <a:pt x="608914" y="1213535"/>
                  </a:lnTo>
                  <a:lnTo>
                    <a:pt x="2108098" y="346227"/>
                  </a:lnTo>
                  <a:lnTo>
                    <a:pt x="1496377" y="0"/>
                  </a:lnTo>
                  <a:close/>
                </a:path>
              </a:pathLst>
            </a:custGeom>
            <a:solidFill>
              <a:srgbClr val="979D9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" name="object 32"/>
            <p:cNvSpPr/>
            <p:nvPr/>
          </p:nvSpPr>
          <p:spPr>
            <a:xfrm>
              <a:off x="1521728" y="6886204"/>
              <a:ext cx="1499870" cy="1099820"/>
            </a:xfrm>
            <a:custGeom>
              <a:avLst/>
              <a:gdLst/>
              <a:ahLst/>
              <a:cxnLst/>
              <a:rect l="l" t="t" r="r" b="b"/>
              <a:pathLst>
                <a:path w="1499870" h="1099820">
                  <a:moveTo>
                    <a:pt x="1499184" y="0"/>
                  </a:moveTo>
                  <a:lnTo>
                    <a:pt x="0" y="867308"/>
                  </a:lnTo>
                  <a:lnTo>
                    <a:pt x="190" y="1099807"/>
                  </a:lnTo>
                  <a:lnTo>
                    <a:pt x="1499323" y="232549"/>
                  </a:lnTo>
                  <a:lnTo>
                    <a:pt x="1499184" y="0"/>
                  </a:lnTo>
                  <a:close/>
                </a:path>
              </a:pathLst>
            </a:custGeom>
            <a:solidFill>
              <a:srgbClr val="7C808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" name="object 33"/>
            <p:cNvSpPr/>
            <p:nvPr/>
          </p:nvSpPr>
          <p:spPr>
            <a:xfrm>
              <a:off x="912981" y="6825644"/>
              <a:ext cx="608965" cy="928369"/>
            </a:xfrm>
            <a:custGeom>
              <a:avLst/>
              <a:gdLst/>
              <a:ahLst/>
              <a:cxnLst/>
              <a:rect l="l" t="t" r="r" b="b"/>
              <a:pathLst>
                <a:path w="608965" h="928370">
                  <a:moveTo>
                    <a:pt x="0" y="0"/>
                  </a:moveTo>
                  <a:lnTo>
                    <a:pt x="0" y="573608"/>
                  </a:lnTo>
                  <a:lnTo>
                    <a:pt x="608749" y="927862"/>
                  </a:lnTo>
                  <a:lnTo>
                    <a:pt x="608749" y="35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" name="object 34"/>
            <p:cNvSpPr/>
            <p:nvPr/>
          </p:nvSpPr>
          <p:spPr>
            <a:xfrm>
              <a:off x="912813" y="6137067"/>
              <a:ext cx="1795780" cy="1046480"/>
            </a:xfrm>
            <a:custGeom>
              <a:avLst/>
              <a:gdLst/>
              <a:ahLst/>
              <a:cxnLst/>
              <a:rect l="l" t="t" r="r" b="b"/>
              <a:pathLst>
                <a:path w="1795780" h="1046479">
                  <a:moveTo>
                    <a:pt x="1183703" y="0"/>
                  </a:moveTo>
                  <a:lnTo>
                    <a:pt x="0" y="688797"/>
                  </a:lnTo>
                  <a:lnTo>
                    <a:pt x="608749" y="1046327"/>
                  </a:lnTo>
                  <a:lnTo>
                    <a:pt x="1795386" y="355803"/>
                  </a:lnTo>
                  <a:lnTo>
                    <a:pt x="1183703" y="0"/>
                  </a:lnTo>
                  <a:close/>
                </a:path>
              </a:pathLst>
            </a:custGeom>
            <a:solidFill>
              <a:srgbClr val="BFBFC1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5" name="object 35"/>
            <p:cNvSpPr/>
            <p:nvPr/>
          </p:nvSpPr>
          <p:spPr>
            <a:xfrm>
              <a:off x="1521565" y="6492834"/>
              <a:ext cx="1186815" cy="1261110"/>
            </a:xfrm>
            <a:custGeom>
              <a:avLst/>
              <a:gdLst/>
              <a:ahLst/>
              <a:cxnLst/>
              <a:rect l="l" t="t" r="r" b="b"/>
              <a:pathLst>
                <a:path w="1186814" h="1261109">
                  <a:moveTo>
                    <a:pt x="1186675" y="0"/>
                  </a:moveTo>
                  <a:lnTo>
                    <a:pt x="0" y="690562"/>
                  </a:lnTo>
                  <a:lnTo>
                    <a:pt x="165" y="1260678"/>
                  </a:lnTo>
                  <a:lnTo>
                    <a:pt x="1186675" y="573659"/>
                  </a:lnTo>
                  <a:lnTo>
                    <a:pt x="1186675" y="0"/>
                  </a:lnTo>
                  <a:close/>
                </a:path>
              </a:pathLst>
            </a:custGeom>
            <a:solidFill>
              <a:srgbClr val="E0E4E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6" name="object 36"/>
            <p:cNvSpPr/>
            <p:nvPr/>
          </p:nvSpPr>
          <p:spPr>
            <a:xfrm>
              <a:off x="1045604" y="6604480"/>
              <a:ext cx="235585" cy="281940"/>
            </a:xfrm>
            <a:custGeom>
              <a:avLst/>
              <a:gdLst/>
              <a:ahLst/>
              <a:cxnLst/>
              <a:rect l="l" t="t" r="r" b="b"/>
              <a:pathLst>
                <a:path w="235584" h="281940">
                  <a:moveTo>
                    <a:pt x="0" y="0"/>
                  </a:moveTo>
                  <a:lnTo>
                    <a:pt x="0" y="144741"/>
                  </a:lnTo>
                  <a:lnTo>
                    <a:pt x="235445" y="281724"/>
                  </a:lnTo>
                  <a:lnTo>
                    <a:pt x="235445" y="138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7" name="object 37"/>
            <p:cNvSpPr/>
            <p:nvPr/>
          </p:nvSpPr>
          <p:spPr>
            <a:xfrm>
              <a:off x="1043445" y="6600708"/>
              <a:ext cx="240029" cy="289560"/>
            </a:xfrm>
            <a:custGeom>
              <a:avLst/>
              <a:gdLst/>
              <a:ahLst/>
              <a:cxnLst/>
              <a:rect l="l" t="t" r="r" b="b"/>
              <a:pathLst>
                <a:path w="240030" h="289559">
                  <a:moveTo>
                    <a:pt x="0" y="0"/>
                  </a:moveTo>
                  <a:lnTo>
                    <a:pt x="0" y="149745"/>
                  </a:lnTo>
                  <a:lnTo>
                    <a:pt x="239763" y="289242"/>
                  </a:lnTo>
                  <a:lnTo>
                    <a:pt x="239763" y="281736"/>
                  </a:lnTo>
                  <a:lnTo>
                    <a:pt x="235445" y="281736"/>
                  </a:lnTo>
                  <a:lnTo>
                    <a:pt x="4318" y="147269"/>
                  </a:lnTo>
                  <a:lnTo>
                    <a:pt x="4318" y="7543"/>
                  </a:lnTo>
                  <a:lnTo>
                    <a:pt x="12845" y="7543"/>
                  </a:lnTo>
                  <a:lnTo>
                    <a:pt x="0" y="0"/>
                  </a:lnTo>
                  <a:close/>
                </a:path>
                <a:path w="240030" h="289559">
                  <a:moveTo>
                    <a:pt x="235445" y="143289"/>
                  </a:moveTo>
                  <a:lnTo>
                    <a:pt x="235445" y="281736"/>
                  </a:lnTo>
                  <a:lnTo>
                    <a:pt x="239763" y="281736"/>
                  </a:lnTo>
                  <a:lnTo>
                    <a:pt x="239763" y="143916"/>
                  </a:lnTo>
                  <a:lnTo>
                    <a:pt x="236512" y="143916"/>
                  </a:lnTo>
                  <a:lnTo>
                    <a:pt x="235445" y="143289"/>
                  </a:lnTo>
                  <a:close/>
                </a:path>
                <a:path w="240030" h="289559">
                  <a:moveTo>
                    <a:pt x="237604" y="142049"/>
                  </a:moveTo>
                  <a:lnTo>
                    <a:pt x="235445" y="142049"/>
                  </a:lnTo>
                  <a:lnTo>
                    <a:pt x="235445" y="143289"/>
                  </a:lnTo>
                  <a:lnTo>
                    <a:pt x="236512" y="143916"/>
                  </a:lnTo>
                  <a:lnTo>
                    <a:pt x="237604" y="142049"/>
                  </a:lnTo>
                  <a:close/>
                </a:path>
                <a:path w="240030" h="289559">
                  <a:moveTo>
                    <a:pt x="238696" y="140182"/>
                  </a:moveTo>
                  <a:lnTo>
                    <a:pt x="236512" y="143916"/>
                  </a:lnTo>
                  <a:lnTo>
                    <a:pt x="239763" y="143916"/>
                  </a:lnTo>
                  <a:lnTo>
                    <a:pt x="239763" y="140804"/>
                  </a:lnTo>
                  <a:lnTo>
                    <a:pt x="238696" y="140182"/>
                  </a:lnTo>
                  <a:close/>
                </a:path>
                <a:path w="240030" h="289559">
                  <a:moveTo>
                    <a:pt x="12845" y="7543"/>
                  </a:moveTo>
                  <a:lnTo>
                    <a:pt x="4318" y="7543"/>
                  </a:lnTo>
                  <a:lnTo>
                    <a:pt x="235445" y="143289"/>
                  </a:lnTo>
                  <a:lnTo>
                    <a:pt x="235445" y="142049"/>
                  </a:lnTo>
                  <a:lnTo>
                    <a:pt x="237604" y="142049"/>
                  </a:lnTo>
                  <a:lnTo>
                    <a:pt x="238696" y="140182"/>
                  </a:lnTo>
                  <a:lnTo>
                    <a:pt x="12845" y="7543"/>
                  </a:lnTo>
                  <a:close/>
                </a:path>
              </a:pathLst>
            </a:custGeom>
            <a:solidFill>
              <a:srgbClr val="E4E5E6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8" name="object 38"/>
            <p:cNvSpPr/>
            <p:nvPr/>
          </p:nvSpPr>
          <p:spPr>
            <a:xfrm>
              <a:off x="1045541" y="6218124"/>
              <a:ext cx="906144" cy="525145"/>
            </a:xfrm>
            <a:custGeom>
              <a:avLst/>
              <a:gdLst/>
              <a:ahLst/>
              <a:cxnLst/>
              <a:rect l="l" t="t" r="r" b="b"/>
              <a:pathLst>
                <a:path w="906144" h="525145">
                  <a:moveTo>
                    <a:pt x="669429" y="0"/>
                  </a:moveTo>
                  <a:lnTo>
                    <a:pt x="0" y="386422"/>
                  </a:lnTo>
                  <a:lnTo>
                    <a:pt x="235458" y="524687"/>
                  </a:lnTo>
                  <a:lnTo>
                    <a:pt x="905979" y="137604"/>
                  </a:lnTo>
                  <a:lnTo>
                    <a:pt x="669429" y="0"/>
                  </a:lnTo>
                  <a:close/>
                </a:path>
              </a:pathLst>
            </a:custGeom>
            <a:solidFill>
              <a:srgbClr val="FCFE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" name="object 39"/>
            <p:cNvSpPr/>
            <p:nvPr/>
          </p:nvSpPr>
          <p:spPr>
            <a:xfrm>
              <a:off x="1280999" y="6355730"/>
              <a:ext cx="670560" cy="530860"/>
            </a:xfrm>
            <a:custGeom>
              <a:avLst/>
              <a:gdLst/>
              <a:ahLst/>
              <a:cxnLst/>
              <a:rect l="l" t="t" r="r" b="b"/>
              <a:pathLst>
                <a:path w="670560" h="530859">
                  <a:moveTo>
                    <a:pt x="670521" y="0"/>
                  </a:moveTo>
                  <a:lnTo>
                    <a:pt x="0" y="387083"/>
                  </a:lnTo>
                  <a:lnTo>
                    <a:pt x="50" y="530466"/>
                  </a:lnTo>
                  <a:lnTo>
                    <a:pt x="670521" y="144729"/>
                  </a:lnTo>
                  <a:lnTo>
                    <a:pt x="670521" y="0"/>
                  </a:lnTo>
                  <a:close/>
                </a:path>
              </a:pathLst>
            </a:custGeom>
            <a:solidFill>
              <a:srgbClr val="E0E4E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15849" y="7028603"/>
              <a:ext cx="87687" cy="16468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55500" y="7122699"/>
              <a:ext cx="87685" cy="16465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5125" y="7216733"/>
              <a:ext cx="87687" cy="16470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0740" y="6999629"/>
              <a:ext cx="87712" cy="16471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71127" y="7093714"/>
              <a:ext cx="87687" cy="16468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31465" y="7187760"/>
              <a:ext cx="87712" cy="16471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96744" y="6544046"/>
              <a:ext cx="172808" cy="10008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17413" y="6425972"/>
              <a:ext cx="172786" cy="1000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2792" y="6306894"/>
              <a:ext cx="172804" cy="10012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986438" y="7482625"/>
              <a:ext cx="1367790" cy="1025525"/>
            </a:xfrm>
            <a:custGeom>
              <a:avLst/>
              <a:gdLst/>
              <a:ahLst/>
              <a:cxnLst/>
              <a:rect l="l" t="t" r="r" b="b"/>
              <a:pathLst>
                <a:path w="1367789" h="1025525">
                  <a:moveTo>
                    <a:pt x="0" y="0"/>
                  </a:moveTo>
                  <a:lnTo>
                    <a:pt x="190" y="232537"/>
                  </a:lnTo>
                  <a:lnTo>
                    <a:pt x="1367497" y="1024928"/>
                  </a:lnTo>
                  <a:lnTo>
                    <a:pt x="1367282" y="792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737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0" name="object 50"/>
            <p:cNvSpPr/>
            <p:nvPr/>
          </p:nvSpPr>
          <p:spPr>
            <a:xfrm>
              <a:off x="2437879" y="7064893"/>
              <a:ext cx="2101850" cy="1210310"/>
            </a:xfrm>
            <a:custGeom>
              <a:avLst/>
              <a:gdLst/>
              <a:ahLst/>
              <a:cxnLst/>
              <a:rect l="l" t="t" r="r" b="b"/>
              <a:pathLst>
                <a:path w="2101850" h="1210309">
                  <a:moveTo>
                    <a:pt x="1183754" y="0"/>
                  </a:moveTo>
                  <a:lnTo>
                    <a:pt x="0" y="678992"/>
                  </a:lnTo>
                  <a:lnTo>
                    <a:pt x="914933" y="1209789"/>
                  </a:lnTo>
                  <a:lnTo>
                    <a:pt x="2101405" y="522757"/>
                  </a:lnTo>
                  <a:lnTo>
                    <a:pt x="1183754" y="0"/>
                  </a:lnTo>
                  <a:close/>
                </a:path>
              </a:pathLst>
            </a:custGeom>
            <a:solidFill>
              <a:srgbClr val="979D9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1" name="object 51"/>
            <p:cNvSpPr/>
            <p:nvPr/>
          </p:nvSpPr>
          <p:spPr>
            <a:xfrm>
              <a:off x="3352814" y="7348847"/>
              <a:ext cx="1614170" cy="1158875"/>
            </a:xfrm>
            <a:custGeom>
              <a:avLst/>
              <a:gdLst/>
              <a:ahLst/>
              <a:cxnLst/>
              <a:rect l="l" t="t" r="r" b="b"/>
              <a:pathLst>
                <a:path w="1614170" h="1158875">
                  <a:moveTo>
                    <a:pt x="1613776" y="0"/>
                  </a:moveTo>
                  <a:lnTo>
                    <a:pt x="0" y="925830"/>
                  </a:lnTo>
                  <a:lnTo>
                    <a:pt x="177" y="1158366"/>
                  </a:lnTo>
                  <a:lnTo>
                    <a:pt x="1613776" y="232981"/>
                  </a:lnTo>
                  <a:lnTo>
                    <a:pt x="1613776" y="0"/>
                  </a:lnTo>
                  <a:close/>
                </a:path>
              </a:pathLst>
            </a:custGeom>
            <a:solidFill>
              <a:srgbClr val="7C808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2" name="object 52"/>
            <p:cNvSpPr/>
            <p:nvPr/>
          </p:nvSpPr>
          <p:spPr>
            <a:xfrm>
              <a:off x="1983065" y="6906276"/>
              <a:ext cx="1370330" cy="1368425"/>
            </a:xfrm>
            <a:custGeom>
              <a:avLst/>
              <a:gdLst/>
              <a:ahLst/>
              <a:cxnLst/>
              <a:rect l="l" t="t" r="r" b="b"/>
              <a:pathLst>
                <a:path w="1370329" h="1368425">
                  <a:moveTo>
                    <a:pt x="0" y="0"/>
                  </a:moveTo>
                  <a:lnTo>
                    <a:pt x="0" y="573544"/>
                  </a:lnTo>
                  <a:lnTo>
                    <a:pt x="1369745" y="1368399"/>
                  </a:lnTo>
                  <a:lnTo>
                    <a:pt x="1369745" y="798093"/>
                  </a:lnTo>
                  <a:lnTo>
                    <a:pt x="690283" y="89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3" name="object 53"/>
            <p:cNvSpPr/>
            <p:nvPr/>
          </p:nvSpPr>
          <p:spPr>
            <a:xfrm>
              <a:off x="3352664" y="6763692"/>
              <a:ext cx="1631314" cy="1511300"/>
            </a:xfrm>
            <a:custGeom>
              <a:avLst/>
              <a:gdLst/>
              <a:ahLst/>
              <a:cxnLst/>
              <a:rect l="l" t="t" r="r" b="b"/>
              <a:pathLst>
                <a:path w="1631314" h="1511300">
                  <a:moveTo>
                    <a:pt x="1630870" y="0"/>
                  </a:moveTo>
                  <a:lnTo>
                    <a:pt x="0" y="940879"/>
                  </a:lnTo>
                  <a:lnTo>
                    <a:pt x="152" y="1510982"/>
                  </a:lnTo>
                  <a:lnTo>
                    <a:pt x="1630870" y="575271"/>
                  </a:lnTo>
                  <a:lnTo>
                    <a:pt x="1630870" y="0"/>
                  </a:lnTo>
                  <a:close/>
                </a:path>
              </a:pathLst>
            </a:custGeom>
            <a:solidFill>
              <a:srgbClr val="E0E4E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4" name="object 54"/>
            <p:cNvSpPr/>
            <p:nvPr/>
          </p:nvSpPr>
          <p:spPr>
            <a:xfrm>
              <a:off x="2802954" y="7936347"/>
              <a:ext cx="424180" cy="266065"/>
            </a:xfrm>
            <a:custGeom>
              <a:avLst/>
              <a:gdLst/>
              <a:ahLst/>
              <a:cxnLst/>
              <a:rect l="l" t="t" r="r" b="b"/>
              <a:pathLst>
                <a:path w="424180" h="266065">
                  <a:moveTo>
                    <a:pt x="33515" y="0"/>
                  </a:moveTo>
                  <a:lnTo>
                    <a:pt x="0" y="19342"/>
                  </a:lnTo>
                  <a:lnTo>
                    <a:pt x="423735" y="265938"/>
                  </a:lnTo>
                  <a:lnTo>
                    <a:pt x="423735" y="226847"/>
                  </a:lnTo>
                  <a:lnTo>
                    <a:pt x="33515" y="0"/>
                  </a:lnTo>
                  <a:close/>
                </a:path>
              </a:pathLst>
            </a:custGeom>
            <a:solidFill>
              <a:srgbClr val="F1F1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5" name="object 55"/>
            <p:cNvSpPr/>
            <p:nvPr/>
          </p:nvSpPr>
          <p:spPr>
            <a:xfrm>
              <a:off x="2836468" y="7597429"/>
              <a:ext cx="390525" cy="565785"/>
            </a:xfrm>
            <a:custGeom>
              <a:avLst/>
              <a:gdLst/>
              <a:ahLst/>
              <a:cxnLst/>
              <a:rect l="l" t="t" r="r" b="b"/>
              <a:pathLst>
                <a:path w="390525" h="565784">
                  <a:moveTo>
                    <a:pt x="0" y="0"/>
                  </a:moveTo>
                  <a:lnTo>
                    <a:pt x="0" y="338912"/>
                  </a:lnTo>
                  <a:lnTo>
                    <a:pt x="390220" y="565759"/>
                  </a:lnTo>
                  <a:lnTo>
                    <a:pt x="390220" y="225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5466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6" name="object 56"/>
            <p:cNvSpPr/>
            <p:nvPr/>
          </p:nvSpPr>
          <p:spPr>
            <a:xfrm>
              <a:off x="2802953" y="7578095"/>
              <a:ext cx="33655" cy="377825"/>
            </a:xfrm>
            <a:custGeom>
              <a:avLst/>
              <a:gdLst/>
              <a:ahLst/>
              <a:cxnLst/>
              <a:rect l="l" t="t" r="r" b="b"/>
              <a:pathLst>
                <a:path w="33655" h="377825">
                  <a:moveTo>
                    <a:pt x="0" y="0"/>
                  </a:moveTo>
                  <a:lnTo>
                    <a:pt x="0" y="377596"/>
                  </a:lnTo>
                  <a:lnTo>
                    <a:pt x="33515" y="358241"/>
                  </a:lnTo>
                  <a:lnTo>
                    <a:pt x="33515" y="19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4E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7" name="object 57"/>
            <p:cNvSpPr/>
            <p:nvPr/>
          </p:nvSpPr>
          <p:spPr>
            <a:xfrm>
              <a:off x="2802940" y="6811594"/>
              <a:ext cx="2103120" cy="1377950"/>
            </a:xfrm>
            <a:custGeom>
              <a:avLst/>
              <a:gdLst/>
              <a:ahLst/>
              <a:cxnLst/>
              <a:rect l="l" t="t" r="r" b="b"/>
              <a:pathLst>
                <a:path w="2103120" h="1377950">
                  <a:moveTo>
                    <a:pt x="80048" y="812685"/>
                  </a:moveTo>
                  <a:lnTo>
                    <a:pt x="0" y="766495"/>
                  </a:lnTo>
                  <a:lnTo>
                    <a:pt x="0" y="858177"/>
                  </a:lnTo>
                  <a:lnTo>
                    <a:pt x="80048" y="812685"/>
                  </a:lnTo>
                  <a:close/>
                </a:path>
                <a:path w="2103120" h="1377950">
                  <a:moveTo>
                    <a:pt x="423748" y="1011097"/>
                  </a:moveTo>
                  <a:lnTo>
                    <a:pt x="363448" y="976287"/>
                  </a:lnTo>
                  <a:lnTo>
                    <a:pt x="423748" y="1104569"/>
                  </a:lnTo>
                  <a:lnTo>
                    <a:pt x="423748" y="1011097"/>
                  </a:lnTo>
                  <a:close/>
                </a:path>
                <a:path w="2103120" h="1377950">
                  <a:moveTo>
                    <a:pt x="704138" y="803249"/>
                  </a:moveTo>
                  <a:lnTo>
                    <a:pt x="698855" y="807300"/>
                  </a:lnTo>
                  <a:lnTo>
                    <a:pt x="698855" y="1377861"/>
                  </a:lnTo>
                  <a:lnTo>
                    <a:pt x="703300" y="1375194"/>
                  </a:lnTo>
                  <a:lnTo>
                    <a:pt x="704138" y="803249"/>
                  </a:lnTo>
                  <a:close/>
                </a:path>
                <a:path w="2103120" h="1377950">
                  <a:moveTo>
                    <a:pt x="862507" y="711733"/>
                  </a:moveTo>
                  <a:lnTo>
                    <a:pt x="857224" y="715822"/>
                  </a:lnTo>
                  <a:lnTo>
                    <a:pt x="857224" y="1286459"/>
                  </a:lnTo>
                  <a:lnTo>
                    <a:pt x="861656" y="1283703"/>
                  </a:lnTo>
                  <a:lnTo>
                    <a:pt x="862507" y="711733"/>
                  </a:lnTo>
                  <a:close/>
                </a:path>
                <a:path w="2103120" h="1377950">
                  <a:moveTo>
                    <a:pt x="1020889" y="618464"/>
                  </a:moveTo>
                  <a:lnTo>
                    <a:pt x="1015580" y="622566"/>
                  </a:lnTo>
                  <a:lnTo>
                    <a:pt x="1015580" y="1195578"/>
                  </a:lnTo>
                  <a:lnTo>
                    <a:pt x="1020076" y="1192961"/>
                  </a:lnTo>
                  <a:lnTo>
                    <a:pt x="1020889" y="618464"/>
                  </a:lnTo>
                  <a:close/>
                </a:path>
                <a:path w="2103120" h="1377950">
                  <a:moveTo>
                    <a:pt x="1179245" y="528726"/>
                  </a:moveTo>
                  <a:lnTo>
                    <a:pt x="1173962" y="532765"/>
                  </a:lnTo>
                  <a:lnTo>
                    <a:pt x="1173962" y="1104684"/>
                  </a:lnTo>
                  <a:lnTo>
                    <a:pt x="1178445" y="1102042"/>
                  </a:lnTo>
                  <a:lnTo>
                    <a:pt x="1179245" y="528726"/>
                  </a:lnTo>
                  <a:close/>
                </a:path>
                <a:path w="2103120" h="1377950">
                  <a:moveTo>
                    <a:pt x="1337640" y="435432"/>
                  </a:moveTo>
                  <a:lnTo>
                    <a:pt x="1332344" y="439483"/>
                  </a:lnTo>
                  <a:lnTo>
                    <a:pt x="1332344" y="1013561"/>
                  </a:lnTo>
                  <a:lnTo>
                    <a:pt x="1336814" y="1010932"/>
                  </a:lnTo>
                  <a:lnTo>
                    <a:pt x="1337640" y="435432"/>
                  </a:lnTo>
                  <a:close/>
                </a:path>
                <a:path w="2103120" h="1377950">
                  <a:moveTo>
                    <a:pt x="1496021" y="342163"/>
                  </a:moveTo>
                  <a:lnTo>
                    <a:pt x="1490738" y="346240"/>
                  </a:lnTo>
                  <a:lnTo>
                    <a:pt x="1490738" y="923036"/>
                  </a:lnTo>
                  <a:lnTo>
                    <a:pt x="1495171" y="920661"/>
                  </a:lnTo>
                  <a:lnTo>
                    <a:pt x="1496021" y="342163"/>
                  </a:lnTo>
                  <a:close/>
                </a:path>
                <a:path w="2103120" h="1377950">
                  <a:moveTo>
                    <a:pt x="1633918" y="268389"/>
                  </a:moveTo>
                  <a:lnTo>
                    <a:pt x="1628660" y="272415"/>
                  </a:lnTo>
                  <a:lnTo>
                    <a:pt x="1628660" y="844067"/>
                  </a:lnTo>
                  <a:lnTo>
                    <a:pt x="1633918" y="840981"/>
                  </a:lnTo>
                  <a:lnTo>
                    <a:pt x="1633918" y="268389"/>
                  </a:lnTo>
                  <a:close/>
                </a:path>
                <a:path w="2103120" h="1377950">
                  <a:moveTo>
                    <a:pt x="1764169" y="194906"/>
                  </a:moveTo>
                  <a:lnTo>
                    <a:pt x="1758873" y="198005"/>
                  </a:lnTo>
                  <a:lnTo>
                    <a:pt x="1758873" y="769226"/>
                  </a:lnTo>
                  <a:lnTo>
                    <a:pt x="1764169" y="766610"/>
                  </a:lnTo>
                  <a:lnTo>
                    <a:pt x="1764169" y="194906"/>
                  </a:lnTo>
                  <a:close/>
                </a:path>
                <a:path w="2103120" h="1377950">
                  <a:moveTo>
                    <a:pt x="1890001" y="122339"/>
                  </a:moveTo>
                  <a:lnTo>
                    <a:pt x="1884705" y="125590"/>
                  </a:lnTo>
                  <a:lnTo>
                    <a:pt x="1884705" y="697344"/>
                  </a:lnTo>
                  <a:lnTo>
                    <a:pt x="1890001" y="694055"/>
                  </a:lnTo>
                  <a:lnTo>
                    <a:pt x="1890001" y="122339"/>
                  </a:lnTo>
                  <a:close/>
                </a:path>
                <a:path w="2103120" h="1377950">
                  <a:moveTo>
                    <a:pt x="2006993" y="55448"/>
                  </a:moveTo>
                  <a:lnTo>
                    <a:pt x="2001697" y="58534"/>
                  </a:lnTo>
                  <a:lnTo>
                    <a:pt x="2001697" y="630034"/>
                  </a:lnTo>
                  <a:lnTo>
                    <a:pt x="2006993" y="626960"/>
                  </a:lnTo>
                  <a:lnTo>
                    <a:pt x="2006993" y="55448"/>
                  </a:lnTo>
                  <a:close/>
                </a:path>
                <a:path w="2103120" h="1377950">
                  <a:moveTo>
                    <a:pt x="2102916" y="0"/>
                  </a:moveTo>
                  <a:lnTo>
                    <a:pt x="2097608" y="3543"/>
                  </a:lnTo>
                  <a:lnTo>
                    <a:pt x="2097608" y="575246"/>
                  </a:lnTo>
                  <a:lnTo>
                    <a:pt x="2102916" y="572376"/>
                  </a:lnTo>
                  <a:lnTo>
                    <a:pt x="210291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8" name="object 58"/>
            <p:cNvSpPr/>
            <p:nvPr/>
          </p:nvSpPr>
          <p:spPr>
            <a:xfrm>
              <a:off x="3941280" y="7332916"/>
              <a:ext cx="713740" cy="937260"/>
            </a:xfrm>
            <a:custGeom>
              <a:avLst/>
              <a:gdLst/>
              <a:ahLst/>
              <a:cxnLst/>
              <a:rect l="l" t="t" r="r" b="b"/>
              <a:pathLst>
                <a:path w="713739" h="937259">
                  <a:moveTo>
                    <a:pt x="169405" y="388327"/>
                  </a:moveTo>
                  <a:lnTo>
                    <a:pt x="0" y="288607"/>
                  </a:lnTo>
                  <a:lnTo>
                    <a:pt x="0" y="837336"/>
                  </a:lnTo>
                  <a:lnTo>
                    <a:pt x="169405" y="937069"/>
                  </a:lnTo>
                  <a:lnTo>
                    <a:pt x="169405" y="388327"/>
                  </a:lnTo>
                  <a:close/>
                </a:path>
                <a:path w="713739" h="937259">
                  <a:moveTo>
                    <a:pt x="713168" y="626021"/>
                  </a:moveTo>
                  <a:lnTo>
                    <a:pt x="711403" y="96494"/>
                  </a:lnTo>
                  <a:lnTo>
                    <a:pt x="541972" y="0"/>
                  </a:lnTo>
                  <a:lnTo>
                    <a:pt x="541972" y="525081"/>
                  </a:lnTo>
                  <a:lnTo>
                    <a:pt x="713168" y="626021"/>
                  </a:lnTo>
                  <a:close/>
                </a:path>
              </a:pathLst>
            </a:custGeom>
            <a:solidFill>
              <a:srgbClr val="D78F2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9" name="object 59"/>
            <p:cNvSpPr/>
            <p:nvPr/>
          </p:nvSpPr>
          <p:spPr>
            <a:xfrm>
              <a:off x="3980432" y="7309179"/>
              <a:ext cx="503555" cy="742315"/>
            </a:xfrm>
            <a:custGeom>
              <a:avLst/>
              <a:gdLst/>
              <a:ahLst/>
              <a:cxnLst/>
              <a:rect l="l" t="t" r="r" b="b"/>
              <a:pathLst>
                <a:path w="503554" h="742315">
                  <a:moveTo>
                    <a:pt x="503326" y="0"/>
                  </a:moveTo>
                  <a:lnTo>
                    <a:pt x="0" y="292087"/>
                  </a:lnTo>
                  <a:lnTo>
                    <a:pt x="169837" y="392417"/>
                  </a:lnTo>
                  <a:lnTo>
                    <a:pt x="169837" y="741743"/>
                  </a:lnTo>
                  <a:lnTo>
                    <a:pt x="503326" y="548995"/>
                  </a:lnTo>
                  <a:lnTo>
                    <a:pt x="503326" y="0"/>
                  </a:lnTo>
                  <a:close/>
                </a:path>
              </a:pathLst>
            </a:custGeom>
            <a:solidFill>
              <a:srgbClr val="FCB54C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0" name="object 6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88146" y="6641592"/>
              <a:ext cx="386829" cy="272923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355765" y="6721514"/>
              <a:ext cx="1628139" cy="981710"/>
            </a:xfrm>
            <a:custGeom>
              <a:avLst/>
              <a:gdLst/>
              <a:ahLst/>
              <a:cxnLst/>
              <a:rect l="l" t="t" r="r" b="b"/>
              <a:pathLst>
                <a:path w="1628139" h="981709">
                  <a:moveTo>
                    <a:pt x="1627873" y="0"/>
                  </a:moveTo>
                  <a:lnTo>
                    <a:pt x="88" y="935748"/>
                  </a:lnTo>
                  <a:lnTo>
                    <a:pt x="0" y="981392"/>
                  </a:lnTo>
                  <a:lnTo>
                    <a:pt x="1627771" y="45605"/>
                  </a:lnTo>
                  <a:lnTo>
                    <a:pt x="1627873" y="0"/>
                  </a:lnTo>
                  <a:close/>
                </a:path>
              </a:pathLst>
            </a:custGeom>
            <a:solidFill>
              <a:srgbClr val="BBBDB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2" name="object 62"/>
            <p:cNvSpPr/>
            <p:nvPr/>
          </p:nvSpPr>
          <p:spPr>
            <a:xfrm>
              <a:off x="1981343" y="6865707"/>
              <a:ext cx="1375410" cy="841375"/>
            </a:xfrm>
            <a:custGeom>
              <a:avLst/>
              <a:gdLst/>
              <a:ahLst/>
              <a:cxnLst/>
              <a:rect l="l" t="t" r="r" b="b"/>
              <a:pathLst>
                <a:path w="1375410" h="841375">
                  <a:moveTo>
                    <a:pt x="0" y="0"/>
                  </a:moveTo>
                  <a:lnTo>
                    <a:pt x="0" y="42227"/>
                  </a:lnTo>
                  <a:lnTo>
                    <a:pt x="693331" y="131610"/>
                  </a:lnTo>
                  <a:lnTo>
                    <a:pt x="1374698" y="840790"/>
                  </a:lnTo>
                  <a:lnTo>
                    <a:pt x="1375016" y="793635"/>
                  </a:lnTo>
                  <a:lnTo>
                    <a:pt x="693445" y="8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3" name="object 63"/>
            <p:cNvSpPr/>
            <p:nvPr/>
          </p:nvSpPr>
          <p:spPr>
            <a:xfrm>
              <a:off x="2056688" y="6916940"/>
              <a:ext cx="1158875" cy="1029969"/>
            </a:xfrm>
            <a:custGeom>
              <a:avLst/>
              <a:gdLst/>
              <a:ahLst/>
              <a:cxnLst/>
              <a:rect l="l" t="t" r="r" b="b"/>
              <a:pathLst>
                <a:path w="1158875" h="1029970">
                  <a:moveTo>
                    <a:pt x="5283" y="5283"/>
                  </a:moveTo>
                  <a:lnTo>
                    <a:pt x="0" y="0"/>
                  </a:lnTo>
                  <a:lnTo>
                    <a:pt x="0" y="606463"/>
                  </a:lnTo>
                  <a:lnTo>
                    <a:pt x="4495" y="608799"/>
                  </a:lnTo>
                  <a:lnTo>
                    <a:pt x="5283" y="5283"/>
                  </a:lnTo>
                  <a:close/>
                </a:path>
                <a:path w="1158875" h="1029970">
                  <a:moveTo>
                    <a:pt x="108216" y="19151"/>
                  </a:moveTo>
                  <a:lnTo>
                    <a:pt x="102958" y="13868"/>
                  </a:lnTo>
                  <a:lnTo>
                    <a:pt x="102958" y="666178"/>
                  </a:lnTo>
                  <a:lnTo>
                    <a:pt x="107454" y="668820"/>
                  </a:lnTo>
                  <a:lnTo>
                    <a:pt x="108216" y="19151"/>
                  </a:lnTo>
                  <a:close/>
                </a:path>
                <a:path w="1158875" h="1029970">
                  <a:moveTo>
                    <a:pt x="220853" y="32994"/>
                  </a:moveTo>
                  <a:lnTo>
                    <a:pt x="215569" y="27711"/>
                  </a:lnTo>
                  <a:lnTo>
                    <a:pt x="215569" y="731189"/>
                  </a:lnTo>
                  <a:lnTo>
                    <a:pt x="220040" y="734161"/>
                  </a:lnTo>
                  <a:lnTo>
                    <a:pt x="220853" y="32994"/>
                  </a:lnTo>
                  <a:close/>
                </a:path>
                <a:path w="1158875" h="1029970">
                  <a:moveTo>
                    <a:pt x="333438" y="48831"/>
                  </a:moveTo>
                  <a:lnTo>
                    <a:pt x="328218" y="43548"/>
                  </a:lnTo>
                  <a:lnTo>
                    <a:pt x="328218" y="797179"/>
                  </a:lnTo>
                  <a:lnTo>
                    <a:pt x="332663" y="799503"/>
                  </a:lnTo>
                  <a:lnTo>
                    <a:pt x="333438" y="48831"/>
                  </a:lnTo>
                  <a:close/>
                </a:path>
                <a:path w="1158875" h="1029970">
                  <a:moveTo>
                    <a:pt x="446074" y="62674"/>
                  </a:moveTo>
                  <a:lnTo>
                    <a:pt x="440817" y="57416"/>
                  </a:lnTo>
                  <a:lnTo>
                    <a:pt x="440817" y="861872"/>
                  </a:lnTo>
                  <a:lnTo>
                    <a:pt x="445274" y="864501"/>
                  </a:lnTo>
                  <a:lnTo>
                    <a:pt x="446074" y="62674"/>
                  </a:lnTo>
                  <a:close/>
                </a:path>
                <a:path w="1158875" h="1029970">
                  <a:moveTo>
                    <a:pt x="588594" y="81864"/>
                  </a:moveTo>
                  <a:lnTo>
                    <a:pt x="583374" y="76555"/>
                  </a:lnTo>
                  <a:lnTo>
                    <a:pt x="583374" y="944968"/>
                  </a:lnTo>
                  <a:lnTo>
                    <a:pt x="587806" y="947000"/>
                  </a:lnTo>
                  <a:lnTo>
                    <a:pt x="588594" y="81864"/>
                  </a:lnTo>
                  <a:close/>
                </a:path>
                <a:path w="1158875" h="1029970">
                  <a:moveTo>
                    <a:pt x="731189" y="197993"/>
                  </a:moveTo>
                  <a:lnTo>
                    <a:pt x="725893" y="192722"/>
                  </a:lnTo>
                  <a:lnTo>
                    <a:pt x="725893" y="1027480"/>
                  </a:lnTo>
                  <a:lnTo>
                    <a:pt x="730364" y="1029474"/>
                  </a:lnTo>
                  <a:lnTo>
                    <a:pt x="731189" y="197993"/>
                  </a:lnTo>
                  <a:close/>
                </a:path>
                <a:path w="1158875" h="1029970">
                  <a:moveTo>
                    <a:pt x="873709" y="346456"/>
                  </a:moveTo>
                  <a:lnTo>
                    <a:pt x="868426" y="341185"/>
                  </a:lnTo>
                  <a:lnTo>
                    <a:pt x="868426" y="731850"/>
                  </a:lnTo>
                  <a:lnTo>
                    <a:pt x="873709" y="735393"/>
                  </a:lnTo>
                  <a:lnTo>
                    <a:pt x="873709" y="346456"/>
                  </a:lnTo>
                  <a:close/>
                </a:path>
                <a:path w="1158875" h="1029970">
                  <a:moveTo>
                    <a:pt x="1016723" y="816851"/>
                  </a:moveTo>
                  <a:lnTo>
                    <a:pt x="1016304" y="495401"/>
                  </a:lnTo>
                  <a:lnTo>
                    <a:pt x="1010983" y="490105"/>
                  </a:lnTo>
                  <a:lnTo>
                    <a:pt x="1010983" y="814374"/>
                  </a:lnTo>
                  <a:lnTo>
                    <a:pt x="1016723" y="816851"/>
                  </a:lnTo>
                  <a:close/>
                </a:path>
                <a:path w="1158875" h="1029970">
                  <a:moveTo>
                    <a:pt x="1158811" y="644093"/>
                  </a:moveTo>
                  <a:lnTo>
                    <a:pt x="1153515" y="638822"/>
                  </a:lnTo>
                  <a:lnTo>
                    <a:pt x="1153515" y="896150"/>
                  </a:lnTo>
                  <a:lnTo>
                    <a:pt x="1158811" y="899807"/>
                  </a:lnTo>
                  <a:lnTo>
                    <a:pt x="1158811" y="644093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4" name="object 6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52736" y="8029003"/>
              <a:ext cx="144843" cy="24568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2306867" y="6668266"/>
              <a:ext cx="21590" cy="11430"/>
            </a:xfrm>
            <a:custGeom>
              <a:avLst/>
              <a:gdLst/>
              <a:ahLst/>
              <a:cxnLst/>
              <a:rect l="l" t="t" r="r" b="b"/>
              <a:pathLst>
                <a:path w="21589" h="11429">
                  <a:moveTo>
                    <a:pt x="18681" y="0"/>
                  </a:moveTo>
                  <a:lnTo>
                    <a:pt x="0" y="10883"/>
                  </a:lnTo>
                  <a:lnTo>
                    <a:pt x="2882" y="11252"/>
                  </a:lnTo>
                  <a:lnTo>
                    <a:pt x="21590" y="380"/>
                  </a:lnTo>
                  <a:lnTo>
                    <a:pt x="18681" y="0"/>
                  </a:lnTo>
                  <a:close/>
                </a:path>
              </a:pathLst>
            </a:custGeom>
            <a:solidFill>
              <a:srgbClr val="8E909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09748" y="6668643"/>
              <a:ext cx="65227" cy="1936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2199068" y="6730952"/>
              <a:ext cx="21590" cy="11430"/>
            </a:xfrm>
            <a:custGeom>
              <a:avLst/>
              <a:gdLst/>
              <a:ahLst/>
              <a:cxnLst/>
              <a:rect l="l" t="t" r="r" b="b"/>
              <a:pathLst>
                <a:path w="21589" h="11429">
                  <a:moveTo>
                    <a:pt x="18643" y="0"/>
                  </a:moveTo>
                  <a:lnTo>
                    <a:pt x="0" y="10820"/>
                  </a:lnTo>
                  <a:lnTo>
                    <a:pt x="2984" y="11201"/>
                  </a:lnTo>
                  <a:lnTo>
                    <a:pt x="21589" y="380"/>
                  </a:lnTo>
                  <a:lnTo>
                    <a:pt x="18643" y="0"/>
                  </a:lnTo>
                  <a:close/>
                </a:path>
              </a:pathLst>
            </a:custGeom>
            <a:solidFill>
              <a:srgbClr val="8E909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68" name="object 6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91295" y="6731343"/>
              <a:ext cx="283681" cy="10996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88463" y="6306883"/>
              <a:ext cx="373608" cy="12819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08846" y="6346025"/>
              <a:ext cx="153225" cy="12430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74976" y="6306883"/>
              <a:ext cx="294474" cy="33470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74976" y="6958685"/>
              <a:ext cx="122529" cy="66493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97645" y="6974497"/>
              <a:ext cx="72402" cy="64912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59583" y="6416472"/>
              <a:ext cx="2489" cy="144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543898" y="6428968"/>
              <a:ext cx="218173" cy="11779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374976" y="6542989"/>
              <a:ext cx="195072" cy="108063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40302" y="6417691"/>
              <a:ext cx="21769" cy="1407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30246" y="6480353"/>
              <a:ext cx="131825" cy="27698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2814501" y="6760374"/>
              <a:ext cx="546735" cy="400050"/>
            </a:xfrm>
            <a:custGeom>
              <a:avLst/>
              <a:gdLst/>
              <a:ahLst/>
              <a:cxnLst/>
              <a:rect l="l" t="t" r="r" b="b"/>
              <a:pathLst>
                <a:path w="546735" h="400050">
                  <a:moveTo>
                    <a:pt x="386613" y="0"/>
                  </a:moveTo>
                  <a:lnTo>
                    <a:pt x="0" y="225120"/>
                  </a:lnTo>
                  <a:lnTo>
                    <a:pt x="165087" y="399961"/>
                  </a:lnTo>
                  <a:lnTo>
                    <a:pt x="546595" y="166725"/>
                  </a:lnTo>
                  <a:lnTo>
                    <a:pt x="386613" y="0"/>
                  </a:lnTo>
                  <a:close/>
                </a:path>
              </a:pathLst>
            </a:custGeom>
            <a:solidFill>
              <a:srgbClr val="2B389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0" name="object 80"/>
            <p:cNvSpPr/>
            <p:nvPr/>
          </p:nvSpPr>
          <p:spPr>
            <a:xfrm>
              <a:off x="2814501" y="6760374"/>
              <a:ext cx="546735" cy="400050"/>
            </a:xfrm>
            <a:custGeom>
              <a:avLst/>
              <a:gdLst/>
              <a:ahLst/>
              <a:cxnLst/>
              <a:rect l="l" t="t" r="r" b="b"/>
              <a:pathLst>
                <a:path w="546735" h="400050">
                  <a:moveTo>
                    <a:pt x="386613" y="0"/>
                  </a:moveTo>
                  <a:lnTo>
                    <a:pt x="0" y="225120"/>
                  </a:lnTo>
                  <a:lnTo>
                    <a:pt x="165087" y="399961"/>
                  </a:lnTo>
                  <a:lnTo>
                    <a:pt x="188873" y="385419"/>
                  </a:lnTo>
                  <a:lnTo>
                    <a:pt x="167678" y="385419"/>
                  </a:lnTo>
                  <a:lnTo>
                    <a:pt x="17792" y="226275"/>
                  </a:lnTo>
                  <a:lnTo>
                    <a:pt x="384886" y="12026"/>
                  </a:lnTo>
                  <a:lnTo>
                    <a:pt x="398153" y="12026"/>
                  </a:lnTo>
                  <a:lnTo>
                    <a:pt x="386613" y="0"/>
                  </a:lnTo>
                  <a:close/>
                </a:path>
                <a:path w="546735" h="400050">
                  <a:moveTo>
                    <a:pt x="398153" y="12026"/>
                  </a:moveTo>
                  <a:lnTo>
                    <a:pt x="384886" y="12026"/>
                  </a:lnTo>
                  <a:lnTo>
                    <a:pt x="532676" y="162344"/>
                  </a:lnTo>
                  <a:lnTo>
                    <a:pt x="167678" y="385419"/>
                  </a:lnTo>
                  <a:lnTo>
                    <a:pt x="188873" y="385419"/>
                  </a:lnTo>
                  <a:lnTo>
                    <a:pt x="546595" y="166725"/>
                  </a:lnTo>
                  <a:lnTo>
                    <a:pt x="398153" y="12026"/>
                  </a:lnTo>
                  <a:close/>
                </a:path>
              </a:pathLst>
            </a:custGeom>
            <a:solidFill>
              <a:srgbClr val="C9CACC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1" name="object 81"/>
            <p:cNvSpPr/>
            <p:nvPr/>
          </p:nvSpPr>
          <p:spPr>
            <a:xfrm>
              <a:off x="2828703" y="6769563"/>
              <a:ext cx="522605" cy="379730"/>
            </a:xfrm>
            <a:custGeom>
              <a:avLst/>
              <a:gdLst/>
              <a:ahLst/>
              <a:cxnLst/>
              <a:rect l="l" t="t" r="r" b="b"/>
              <a:pathLst>
                <a:path w="522604" h="379729">
                  <a:moveTo>
                    <a:pt x="3594" y="217081"/>
                  </a:moveTo>
                  <a:lnTo>
                    <a:pt x="1943" y="218630"/>
                  </a:lnTo>
                  <a:lnTo>
                    <a:pt x="153085" y="379120"/>
                  </a:lnTo>
                  <a:lnTo>
                    <a:pt x="162540" y="373341"/>
                  </a:lnTo>
                  <a:lnTo>
                    <a:pt x="153873" y="373341"/>
                  </a:lnTo>
                  <a:lnTo>
                    <a:pt x="8546" y="219036"/>
                  </a:lnTo>
                  <a:lnTo>
                    <a:pt x="4737" y="219036"/>
                  </a:lnTo>
                  <a:lnTo>
                    <a:pt x="3594" y="217081"/>
                  </a:lnTo>
                  <a:close/>
                </a:path>
                <a:path w="522604" h="379729">
                  <a:moveTo>
                    <a:pt x="376650" y="5689"/>
                  </a:moveTo>
                  <a:lnTo>
                    <a:pt x="370293" y="5689"/>
                  </a:lnTo>
                  <a:lnTo>
                    <a:pt x="514870" y="152717"/>
                  </a:lnTo>
                  <a:lnTo>
                    <a:pt x="153873" y="373341"/>
                  </a:lnTo>
                  <a:lnTo>
                    <a:pt x="162540" y="373341"/>
                  </a:lnTo>
                  <a:lnTo>
                    <a:pt x="522084" y="153606"/>
                  </a:lnTo>
                  <a:lnTo>
                    <a:pt x="376650" y="5689"/>
                  </a:lnTo>
                  <a:close/>
                </a:path>
                <a:path w="522604" h="379729">
                  <a:moveTo>
                    <a:pt x="5245" y="215531"/>
                  </a:moveTo>
                  <a:lnTo>
                    <a:pt x="3594" y="217081"/>
                  </a:lnTo>
                  <a:lnTo>
                    <a:pt x="4737" y="219036"/>
                  </a:lnTo>
                  <a:lnTo>
                    <a:pt x="7195" y="217602"/>
                  </a:lnTo>
                  <a:lnTo>
                    <a:pt x="5245" y="215531"/>
                  </a:lnTo>
                  <a:close/>
                </a:path>
                <a:path w="522604" h="379729">
                  <a:moveTo>
                    <a:pt x="7195" y="217602"/>
                  </a:moveTo>
                  <a:lnTo>
                    <a:pt x="4737" y="219036"/>
                  </a:lnTo>
                  <a:lnTo>
                    <a:pt x="8546" y="219036"/>
                  </a:lnTo>
                  <a:lnTo>
                    <a:pt x="7195" y="217602"/>
                  </a:lnTo>
                  <a:close/>
                </a:path>
                <a:path w="522604" h="379729">
                  <a:moveTo>
                    <a:pt x="371055" y="0"/>
                  </a:moveTo>
                  <a:lnTo>
                    <a:pt x="0" y="216560"/>
                  </a:lnTo>
                  <a:lnTo>
                    <a:pt x="1943" y="218630"/>
                  </a:lnTo>
                  <a:lnTo>
                    <a:pt x="5245" y="215531"/>
                  </a:lnTo>
                  <a:lnTo>
                    <a:pt x="10743" y="215531"/>
                  </a:lnTo>
                  <a:lnTo>
                    <a:pt x="370293" y="5689"/>
                  </a:lnTo>
                  <a:lnTo>
                    <a:pt x="376650" y="5689"/>
                  </a:lnTo>
                  <a:lnTo>
                    <a:pt x="371055" y="0"/>
                  </a:lnTo>
                  <a:close/>
                </a:path>
                <a:path w="522604" h="379729">
                  <a:moveTo>
                    <a:pt x="10743" y="215531"/>
                  </a:moveTo>
                  <a:lnTo>
                    <a:pt x="5245" y="215531"/>
                  </a:lnTo>
                  <a:lnTo>
                    <a:pt x="7195" y="217602"/>
                  </a:lnTo>
                  <a:lnTo>
                    <a:pt x="10743" y="215531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879637" y="6793742"/>
              <a:ext cx="428886" cy="32201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2874543" y="6816559"/>
              <a:ext cx="429895" cy="279400"/>
            </a:xfrm>
            <a:custGeom>
              <a:avLst/>
              <a:gdLst/>
              <a:ahLst/>
              <a:cxnLst/>
              <a:rect l="l" t="t" r="r" b="b"/>
              <a:pathLst>
                <a:path w="429895" h="279400">
                  <a:moveTo>
                    <a:pt x="370039" y="2032"/>
                  </a:moveTo>
                  <a:lnTo>
                    <a:pt x="368388" y="0"/>
                  </a:lnTo>
                  <a:lnTo>
                    <a:pt x="0" y="218046"/>
                  </a:lnTo>
                  <a:lnTo>
                    <a:pt x="2108" y="219468"/>
                  </a:lnTo>
                  <a:lnTo>
                    <a:pt x="370039" y="2032"/>
                  </a:lnTo>
                  <a:close/>
                </a:path>
                <a:path w="429895" h="279400">
                  <a:moveTo>
                    <a:pt x="374815" y="6692"/>
                  </a:moveTo>
                  <a:lnTo>
                    <a:pt x="373100" y="4699"/>
                  </a:lnTo>
                  <a:lnTo>
                    <a:pt x="4686" y="222770"/>
                  </a:lnTo>
                  <a:lnTo>
                    <a:pt x="6870" y="224205"/>
                  </a:lnTo>
                  <a:lnTo>
                    <a:pt x="374815" y="6692"/>
                  </a:lnTo>
                  <a:close/>
                </a:path>
                <a:path w="429895" h="279400">
                  <a:moveTo>
                    <a:pt x="424980" y="56921"/>
                  </a:moveTo>
                  <a:lnTo>
                    <a:pt x="423303" y="54902"/>
                  </a:lnTo>
                  <a:lnTo>
                    <a:pt x="54952" y="272948"/>
                  </a:lnTo>
                  <a:lnTo>
                    <a:pt x="57086" y="274408"/>
                  </a:lnTo>
                  <a:lnTo>
                    <a:pt x="424980" y="56921"/>
                  </a:lnTo>
                  <a:close/>
                </a:path>
                <a:path w="429895" h="279400">
                  <a:moveTo>
                    <a:pt x="429768" y="61633"/>
                  </a:moveTo>
                  <a:lnTo>
                    <a:pt x="428053" y="59613"/>
                  </a:lnTo>
                  <a:lnTo>
                    <a:pt x="59677" y="277672"/>
                  </a:lnTo>
                  <a:lnTo>
                    <a:pt x="61810" y="279107"/>
                  </a:lnTo>
                  <a:lnTo>
                    <a:pt x="429768" y="61633"/>
                  </a:lnTo>
                  <a:close/>
                </a:path>
              </a:pathLst>
            </a:custGeom>
            <a:solidFill>
              <a:srgbClr val="F1F1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84" name="object 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762072" y="6087427"/>
              <a:ext cx="374904" cy="219455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762072" y="6198438"/>
              <a:ext cx="374904" cy="166903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762072" y="6330416"/>
              <a:ext cx="87630" cy="8605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762072" y="6306883"/>
              <a:ext cx="188976" cy="201168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3200659" y="6541511"/>
              <a:ext cx="529590" cy="386715"/>
            </a:xfrm>
            <a:custGeom>
              <a:avLst/>
              <a:gdLst/>
              <a:ahLst/>
              <a:cxnLst/>
              <a:rect l="l" t="t" r="r" b="b"/>
              <a:pathLst>
                <a:path w="529589" h="386715">
                  <a:moveTo>
                    <a:pt x="374307" y="0"/>
                  </a:moveTo>
                  <a:lnTo>
                    <a:pt x="0" y="218859"/>
                  </a:lnTo>
                  <a:lnTo>
                    <a:pt x="160248" y="386473"/>
                  </a:lnTo>
                  <a:lnTo>
                    <a:pt x="529488" y="161823"/>
                  </a:lnTo>
                  <a:lnTo>
                    <a:pt x="374307" y="0"/>
                  </a:lnTo>
                  <a:close/>
                </a:path>
              </a:pathLst>
            </a:custGeom>
            <a:solidFill>
              <a:srgbClr val="2B389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9" name="object 89"/>
            <p:cNvSpPr/>
            <p:nvPr/>
          </p:nvSpPr>
          <p:spPr>
            <a:xfrm>
              <a:off x="3201069" y="6543182"/>
              <a:ext cx="529590" cy="384175"/>
            </a:xfrm>
            <a:custGeom>
              <a:avLst/>
              <a:gdLst/>
              <a:ahLst/>
              <a:cxnLst/>
              <a:rect l="l" t="t" r="r" b="b"/>
              <a:pathLst>
                <a:path w="529589" h="384175">
                  <a:moveTo>
                    <a:pt x="373976" y="0"/>
                  </a:moveTo>
                  <a:lnTo>
                    <a:pt x="0" y="217220"/>
                  </a:lnTo>
                  <a:lnTo>
                    <a:pt x="159816" y="383971"/>
                  </a:lnTo>
                  <a:lnTo>
                    <a:pt x="176533" y="373913"/>
                  </a:lnTo>
                  <a:lnTo>
                    <a:pt x="161518" y="373913"/>
                  </a:lnTo>
                  <a:lnTo>
                    <a:pt x="16154" y="219519"/>
                  </a:lnTo>
                  <a:lnTo>
                    <a:pt x="372262" y="11633"/>
                  </a:lnTo>
                  <a:lnTo>
                    <a:pt x="385134" y="11633"/>
                  </a:lnTo>
                  <a:lnTo>
                    <a:pt x="373976" y="0"/>
                  </a:lnTo>
                  <a:close/>
                </a:path>
                <a:path w="529589" h="384175">
                  <a:moveTo>
                    <a:pt x="385134" y="11633"/>
                  </a:moveTo>
                  <a:lnTo>
                    <a:pt x="372262" y="11633"/>
                  </a:lnTo>
                  <a:lnTo>
                    <a:pt x="515607" y="157441"/>
                  </a:lnTo>
                  <a:lnTo>
                    <a:pt x="161518" y="373913"/>
                  </a:lnTo>
                  <a:lnTo>
                    <a:pt x="176533" y="373913"/>
                  </a:lnTo>
                  <a:lnTo>
                    <a:pt x="529120" y="161759"/>
                  </a:lnTo>
                  <a:lnTo>
                    <a:pt x="385134" y="11633"/>
                  </a:lnTo>
                  <a:close/>
                </a:path>
              </a:pathLst>
            </a:custGeom>
            <a:solidFill>
              <a:srgbClr val="C9CACC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0" name="object 90"/>
            <p:cNvSpPr/>
            <p:nvPr/>
          </p:nvSpPr>
          <p:spPr>
            <a:xfrm>
              <a:off x="3213703" y="6550454"/>
              <a:ext cx="506730" cy="368300"/>
            </a:xfrm>
            <a:custGeom>
              <a:avLst/>
              <a:gdLst/>
              <a:ahLst/>
              <a:cxnLst/>
              <a:rect l="l" t="t" r="r" b="b"/>
              <a:pathLst>
                <a:path w="506729" h="368300">
                  <a:moveTo>
                    <a:pt x="3492" y="210591"/>
                  </a:moveTo>
                  <a:lnTo>
                    <a:pt x="1892" y="212089"/>
                  </a:lnTo>
                  <a:lnTo>
                    <a:pt x="148412" y="367830"/>
                  </a:lnTo>
                  <a:lnTo>
                    <a:pt x="157594" y="362216"/>
                  </a:lnTo>
                  <a:lnTo>
                    <a:pt x="149174" y="362216"/>
                  </a:lnTo>
                  <a:lnTo>
                    <a:pt x="8282" y="212496"/>
                  </a:lnTo>
                  <a:lnTo>
                    <a:pt x="4597" y="212496"/>
                  </a:lnTo>
                  <a:lnTo>
                    <a:pt x="3492" y="210591"/>
                  </a:lnTo>
                  <a:close/>
                </a:path>
                <a:path w="506729" h="368300">
                  <a:moveTo>
                    <a:pt x="365312" y="5511"/>
                  </a:moveTo>
                  <a:lnTo>
                    <a:pt x="359168" y="5511"/>
                  </a:lnTo>
                  <a:lnTo>
                    <a:pt x="499402" y="148132"/>
                  </a:lnTo>
                  <a:lnTo>
                    <a:pt x="149174" y="362216"/>
                  </a:lnTo>
                  <a:lnTo>
                    <a:pt x="157594" y="362216"/>
                  </a:lnTo>
                  <a:lnTo>
                    <a:pt x="506399" y="148983"/>
                  </a:lnTo>
                  <a:lnTo>
                    <a:pt x="365312" y="5511"/>
                  </a:lnTo>
                  <a:close/>
                </a:path>
                <a:path w="506729" h="368300">
                  <a:moveTo>
                    <a:pt x="5080" y="209092"/>
                  </a:moveTo>
                  <a:lnTo>
                    <a:pt x="3492" y="210591"/>
                  </a:lnTo>
                  <a:lnTo>
                    <a:pt x="4597" y="212496"/>
                  </a:lnTo>
                  <a:lnTo>
                    <a:pt x="6976" y="211107"/>
                  </a:lnTo>
                  <a:lnTo>
                    <a:pt x="5080" y="209092"/>
                  </a:lnTo>
                  <a:close/>
                </a:path>
                <a:path w="506729" h="368300">
                  <a:moveTo>
                    <a:pt x="6976" y="211107"/>
                  </a:moveTo>
                  <a:lnTo>
                    <a:pt x="4597" y="212496"/>
                  </a:lnTo>
                  <a:lnTo>
                    <a:pt x="8282" y="212496"/>
                  </a:lnTo>
                  <a:lnTo>
                    <a:pt x="6976" y="211107"/>
                  </a:lnTo>
                  <a:close/>
                </a:path>
                <a:path w="506729" h="368300">
                  <a:moveTo>
                    <a:pt x="359892" y="0"/>
                  </a:moveTo>
                  <a:lnTo>
                    <a:pt x="0" y="210083"/>
                  </a:lnTo>
                  <a:lnTo>
                    <a:pt x="1892" y="212089"/>
                  </a:lnTo>
                  <a:lnTo>
                    <a:pt x="5080" y="209092"/>
                  </a:lnTo>
                  <a:lnTo>
                    <a:pt x="10427" y="209092"/>
                  </a:lnTo>
                  <a:lnTo>
                    <a:pt x="359168" y="5511"/>
                  </a:lnTo>
                  <a:lnTo>
                    <a:pt x="365312" y="5511"/>
                  </a:lnTo>
                  <a:lnTo>
                    <a:pt x="359892" y="0"/>
                  </a:lnTo>
                  <a:close/>
                </a:path>
                <a:path w="506729" h="368300">
                  <a:moveTo>
                    <a:pt x="10427" y="209092"/>
                  </a:moveTo>
                  <a:lnTo>
                    <a:pt x="5080" y="209092"/>
                  </a:lnTo>
                  <a:lnTo>
                    <a:pt x="6976" y="211107"/>
                  </a:lnTo>
                  <a:lnTo>
                    <a:pt x="10427" y="209092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91" name="object 9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263059" y="6573897"/>
              <a:ext cx="416045" cy="312458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3258096" y="6596024"/>
              <a:ext cx="417195" cy="271145"/>
            </a:xfrm>
            <a:custGeom>
              <a:avLst/>
              <a:gdLst/>
              <a:ahLst/>
              <a:cxnLst/>
              <a:rect l="l" t="t" r="r" b="b"/>
              <a:pathLst>
                <a:path w="417195" h="271145">
                  <a:moveTo>
                    <a:pt x="359041" y="1993"/>
                  </a:moveTo>
                  <a:lnTo>
                    <a:pt x="357416" y="0"/>
                  </a:lnTo>
                  <a:lnTo>
                    <a:pt x="0" y="211543"/>
                  </a:lnTo>
                  <a:lnTo>
                    <a:pt x="2082" y="212966"/>
                  </a:lnTo>
                  <a:lnTo>
                    <a:pt x="359041" y="1993"/>
                  </a:lnTo>
                  <a:close/>
                </a:path>
                <a:path w="417195" h="271145">
                  <a:moveTo>
                    <a:pt x="363601" y="6565"/>
                  </a:moveTo>
                  <a:lnTo>
                    <a:pt x="361962" y="4597"/>
                  </a:lnTo>
                  <a:lnTo>
                    <a:pt x="4597" y="216115"/>
                  </a:lnTo>
                  <a:lnTo>
                    <a:pt x="6654" y="217538"/>
                  </a:lnTo>
                  <a:lnTo>
                    <a:pt x="363601" y="6565"/>
                  </a:lnTo>
                  <a:close/>
                </a:path>
                <a:path w="417195" h="271145">
                  <a:moveTo>
                    <a:pt x="412343" y="55270"/>
                  </a:moveTo>
                  <a:lnTo>
                    <a:pt x="410718" y="53301"/>
                  </a:lnTo>
                  <a:lnTo>
                    <a:pt x="53301" y="264833"/>
                  </a:lnTo>
                  <a:lnTo>
                    <a:pt x="55435" y="266230"/>
                  </a:lnTo>
                  <a:lnTo>
                    <a:pt x="412343" y="55270"/>
                  </a:lnTo>
                  <a:close/>
                </a:path>
                <a:path w="417195" h="271145">
                  <a:moveTo>
                    <a:pt x="416953" y="59855"/>
                  </a:moveTo>
                  <a:lnTo>
                    <a:pt x="415264" y="57873"/>
                  </a:lnTo>
                  <a:lnTo>
                    <a:pt x="57912" y="269417"/>
                  </a:lnTo>
                  <a:lnTo>
                    <a:pt x="59982" y="270827"/>
                  </a:lnTo>
                  <a:lnTo>
                    <a:pt x="416953" y="59855"/>
                  </a:lnTo>
                  <a:close/>
                </a:path>
              </a:pathLst>
            </a:custGeom>
            <a:solidFill>
              <a:srgbClr val="F1F1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93" name="object 9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136976" y="5874067"/>
              <a:ext cx="362711" cy="21336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136976" y="6087427"/>
              <a:ext cx="185928" cy="111010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3575768" y="6329094"/>
              <a:ext cx="512445" cy="375285"/>
            </a:xfrm>
            <a:custGeom>
              <a:avLst/>
              <a:gdLst/>
              <a:ahLst/>
              <a:cxnLst/>
              <a:rect l="l" t="t" r="r" b="b"/>
              <a:pathLst>
                <a:path w="512445" h="375284">
                  <a:moveTo>
                    <a:pt x="362000" y="0"/>
                  </a:moveTo>
                  <a:lnTo>
                    <a:pt x="0" y="212420"/>
                  </a:lnTo>
                  <a:lnTo>
                    <a:pt x="154127" y="375285"/>
                  </a:lnTo>
                  <a:lnTo>
                    <a:pt x="512102" y="156451"/>
                  </a:lnTo>
                  <a:lnTo>
                    <a:pt x="362000" y="0"/>
                  </a:lnTo>
                  <a:close/>
                </a:path>
              </a:pathLst>
            </a:custGeom>
            <a:solidFill>
              <a:srgbClr val="2B389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6" name="object 96"/>
            <p:cNvSpPr/>
            <p:nvPr/>
          </p:nvSpPr>
          <p:spPr>
            <a:xfrm>
              <a:off x="3575396" y="6329868"/>
              <a:ext cx="513080" cy="375285"/>
            </a:xfrm>
            <a:custGeom>
              <a:avLst/>
              <a:gdLst/>
              <a:ahLst/>
              <a:cxnLst/>
              <a:rect l="l" t="t" r="r" b="b"/>
              <a:pathLst>
                <a:path w="513079" h="375284">
                  <a:moveTo>
                    <a:pt x="362800" y="0"/>
                  </a:moveTo>
                  <a:lnTo>
                    <a:pt x="0" y="211264"/>
                  </a:lnTo>
                  <a:lnTo>
                    <a:pt x="154927" y="375285"/>
                  </a:lnTo>
                  <a:lnTo>
                    <a:pt x="177264" y="361632"/>
                  </a:lnTo>
                  <a:lnTo>
                    <a:pt x="157340" y="361632"/>
                  </a:lnTo>
                  <a:lnTo>
                    <a:pt x="16776" y="212331"/>
                  </a:lnTo>
                  <a:lnTo>
                    <a:pt x="361175" y="11290"/>
                  </a:lnTo>
                  <a:lnTo>
                    <a:pt x="373635" y="11290"/>
                  </a:lnTo>
                  <a:lnTo>
                    <a:pt x="362800" y="0"/>
                  </a:lnTo>
                  <a:close/>
                </a:path>
                <a:path w="513079" h="375284">
                  <a:moveTo>
                    <a:pt x="373635" y="11290"/>
                  </a:moveTo>
                  <a:lnTo>
                    <a:pt x="361175" y="11290"/>
                  </a:lnTo>
                  <a:lnTo>
                    <a:pt x="499783" y="152273"/>
                  </a:lnTo>
                  <a:lnTo>
                    <a:pt x="157340" y="361632"/>
                  </a:lnTo>
                  <a:lnTo>
                    <a:pt x="177264" y="361632"/>
                  </a:lnTo>
                  <a:lnTo>
                    <a:pt x="512952" y="156463"/>
                  </a:lnTo>
                  <a:lnTo>
                    <a:pt x="373635" y="11290"/>
                  </a:lnTo>
                  <a:close/>
                </a:path>
              </a:pathLst>
            </a:custGeom>
            <a:solidFill>
              <a:srgbClr val="C9CACC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7" name="object 97"/>
            <p:cNvSpPr/>
            <p:nvPr/>
          </p:nvSpPr>
          <p:spPr>
            <a:xfrm>
              <a:off x="3588353" y="6337723"/>
              <a:ext cx="490220" cy="356235"/>
            </a:xfrm>
            <a:custGeom>
              <a:avLst/>
              <a:gdLst/>
              <a:ahLst/>
              <a:cxnLst/>
              <a:rect l="l" t="t" r="r" b="b"/>
              <a:pathLst>
                <a:path w="490220" h="356234">
                  <a:moveTo>
                    <a:pt x="3378" y="203708"/>
                  </a:moveTo>
                  <a:lnTo>
                    <a:pt x="1828" y="205155"/>
                  </a:lnTo>
                  <a:lnTo>
                    <a:pt x="143611" y="355752"/>
                  </a:lnTo>
                  <a:lnTo>
                    <a:pt x="152481" y="350329"/>
                  </a:lnTo>
                  <a:lnTo>
                    <a:pt x="144335" y="350329"/>
                  </a:lnTo>
                  <a:lnTo>
                    <a:pt x="8011" y="205536"/>
                  </a:lnTo>
                  <a:lnTo>
                    <a:pt x="4445" y="205536"/>
                  </a:lnTo>
                  <a:lnTo>
                    <a:pt x="3378" y="203708"/>
                  </a:lnTo>
                  <a:close/>
                </a:path>
                <a:path w="490220" h="356234">
                  <a:moveTo>
                    <a:pt x="353377" y="5334"/>
                  </a:moveTo>
                  <a:lnTo>
                    <a:pt x="347421" y="5334"/>
                  </a:lnTo>
                  <a:lnTo>
                    <a:pt x="483031" y="143243"/>
                  </a:lnTo>
                  <a:lnTo>
                    <a:pt x="144335" y="350329"/>
                  </a:lnTo>
                  <a:lnTo>
                    <a:pt x="152481" y="350329"/>
                  </a:lnTo>
                  <a:lnTo>
                    <a:pt x="489813" y="144081"/>
                  </a:lnTo>
                  <a:lnTo>
                    <a:pt x="353377" y="5334"/>
                  </a:lnTo>
                  <a:close/>
                </a:path>
                <a:path w="490220" h="356234">
                  <a:moveTo>
                    <a:pt x="4914" y="202247"/>
                  </a:moveTo>
                  <a:lnTo>
                    <a:pt x="3378" y="203708"/>
                  </a:lnTo>
                  <a:lnTo>
                    <a:pt x="4445" y="205536"/>
                  </a:lnTo>
                  <a:lnTo>
                    <a:pt x="6746" y="204193"/>
                  </a:lnTo>
                  <a:lnTo>
                    <a:pt x="4914" y="202247"/>
                  </a:lnTo>
                  <a:close/>
                </a:path>
                <a:path w="490220" h="356234">
                  <a:moveTo>
                    <a:pt x="6746" y="204193"/>
                  </a:moveTo>
                  <a:lnTo>
                    <a:pt x="4445" y="205536"/>
                  </a:lnTo>
                  <a:lnTo>
                    <a:pt x="8011" y="205536"/>
                  </a:lnTo>
                  <a:lnTo>
                    <a:pt x="6746" y="204193"/>
                  </a:lnTo>
                  <a:close/>
                </a:path>
                <a:path w="490220" h="356234">
                  <a:moveTo>
                    <a:pt x="348132" y="0"/>
                  </a:moveTo>
                  <a:lnTo>
                    <a:pt x="0" y="203212"/>
                  </a:lnTo>
                  <a:lnTo>
                    <a:pt x="1828" y="205155"/>
                  </a:lnTo>
                  <a:lnTo>
                    <a:pt x="4914" y="202247"/>
                  </a:lnTo>
                  <a:lnTo>
                    <a:pt x="10080" y="202247"/>
                  </a:lnTo>
                  <a:lnTo>
                    <a:pt x="347421" y="5334"/>
                  </a:lnTo>
                  <a:lnTo>
                    <a:pt x="353377" y="5334"/>
                  </a:lnTo>
                  <a:lnTo>
                    <a:pt x="348132" y="0"/>
                  </a:lnTo>
                  <a:close/>
                </a:path>
                <a:path w="490220" h="356234">
                  <a:moveTo>
                    <a:pt x="10080" y="202247"/>
                  </a:moveTo>
                  <a:lnTo>
                    <a:pt x="4914" y="202247"/>
                  </a:lnTo>
                  <a:lnTo>
                    <a:pt x="6746" y="204193"/>
                  </a:lnTo>
                  <a:lnTo>
                    <a:pt x="10080" y="202247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98" name="object 9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636035" y="6360401"/>
              <a:ext cx="402412" cy="30218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951048" y="6119330"/>
              <a:ext cx="371856" cy="18755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3631323" y="6381800"/>
              <a:ext cx="403860" cy="262255"/>
            </a:xfrm>
            <a:custGeom>
              <a:avLst/>
              <a:gdLst/>
              <a:ahLst/>
              <a:cxnLst/>
              <a:rect l="l" t="t" r="r" b="b"/>
              <a:pathLst>
                <a:path w="403860" h="262254">
                  <a:moveTo>
                    <a:pt x="347218" y="1930"/>
                  </a:moveTo>
                  <a:lnTo>
                    <a:pt x="345605" y="0"/>
                  </a:lnTo>
                  <a:lnTo>
                    <a:pt x="0" y="204597"/>
                  </a:lnTo>
                  <a:lnTo>
                    <a:pt x="1981" y="205968"/>
                  </a:lnTo>
                  <a:lnTo>
                    <a:pt x="347218" y="1930"/>
                  </a:lnTo>
                  <a:close/>
                </a:path>
                <a:path w="403860" h="262254">
                  <a:moveTo>
                    <a:pt x="351650" y="6337"/>
                  </a:moveTo>
                  <a:lnTo>
                    <a:pt x="350062" y="4419"/>
                  </a:lnTo>
                  <a:lnTo>
                    <a:pt x="4406" y="209029"/>
                  </a:lnTo>
                  <a:lnTo>
                    <a:pt x="6400" y="210388"/>
                  </a:lnTo>
                  <a:lnTo>
                    <a:pt x="351650" y="6337"/>
                  </a:lnTo>
                  <a:close/>
                </a:path>
                <a:path w="403860" h="262254">
                  <a:moveTo>
                    <a:pt x="398792" y="53416"/>
                  </a:moveTo>
                  <a:lnTo>
                    <a:pt x="397217" y="51562"/>
                  </a:lnTo>
                  <a:lnTo>
                    <a:pt x="51549" y="256146"/>
                  </a:lnTo>
                  <a:lnTo>
                    <a:pt x="53530" y="257467"/>
                  </a:lnTo>
                  <a:lnTo>
                    <a:pt x="398792" y="53416"/>
                  </a:lnTo>
                  <a:close/>
                </a:path>
                <a:path w="403860" h="262254">
                  <a:moveTo>
                    <a:pt x="403250" y="57848"/>
                  </a:moveTo>
                  <a:lnTo>
                    <a:pt x="401624" y="55981"/>
                  </a:lnTo>
                  <a:lnTo>
                    <a:pt x="55981" y="260565"/>
                  </a:lnTo>
                  <a:lnTo>
                    <a:pt x="57975" y="261874"/>
                  </a:lnTo>
                  <a:lnTo>
                    <a:pt x="403250" y="57848"/>
                  </a:lnTo>
                  <a:close/>
                </a:path>
              </a:pathLst>
            </a:custGeom>
            <a:solidFill>
              <a:srgbClr val="F1F1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01" name="object 10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499688" y="5738800"/>
              <a:ext cx="538556" cy="13526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499688" y="5874067"/>
              <a:ext cx="185928" cy="113436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3938672" y="6122227"/>
              <a:ext cx="495300" cy="362585"/>
            </a:xfrm>
            <a:custGeom>
              <a:avLst/>
              <a:gdLst/>
              <a:ahLst/>
              <a:cxnLst/>
              <a:rect l="l" t="t" r="r" b="b"/>
              <a:pathLst>
                <a:path w="495300" h="362585">
                  <a:moveTo>
                    <a:pt x="350037" y="0"/>
                  </a:moveTo>
                  <a:lnTo>
                    <a:pt x="0" y="206883"/>
                  </a:lnTo>
                  <a:lnTo>
                    <a:pt x="149237" y="362546"/>
                  </a:lnTo>
                  <a:lnTo>
                    <a:pt x="495096" y="151142"/>
                  </a:lnTo>
                  <a:lnTo>
                    <a:pt x="350037" y="0"/>
                  </a:lnTo>
                  <a:close/>
                </a:path>
              </a:pathLst>
            </a:custGeom>
            <a:solidFill>
              <a:srgbClr val="2B389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937970" y="6122227"/>
              <a:ext cx="495934" cy="362585"/>
            </a:xfrm>
            <a:custGeom>
              <a:avLst/>
              <a:gdLst/>
              <a:ahLst/>
              <a:cxnLst/>
              <a:rect l="l" t="t" r="r" b="b"/>
              <a:pathLst>
                <a:path w="495935" h="362585">
                  <a:moveTo>
                    <a:pt x="350735" y="0"/>
                  </a:moveTo>
                  <a:lnTo>
                    <a:pt x="0" y="206883"/>
                  </a:lnTo>
                  <a:lnTo>
                    <a:pt x="149936" y="362546"/>
                  </a:lnTo>
                  <a:lnTo>
                    <a:pt x="171544" y="349338"/>
                  </a:lnTo>
                  <a:lnTo>
                    <a:pt x="152311" y="349338"/>
                  </a:lnTo>
                  <a:lnTo>
                    <a:pt x="16484" y="205143"/>
                  </a:lnTo>
                  <a:lnTo>
                    <a:pt x="349211" y="10896"/>
                  </a:lnTo>
                  <a:lnTo>
                    <a:pt x="361193" y="10896"/>
                  </a:lnTo>
                  <a:lnTo>
                    <a:pt x="350735" y="0"/>
                  </a:lnTo>
                  <a:close/>
                </a:path>
                <a:path w="495935" h="362585">
                  <a:moveTo>
                    <a:pt x="361193" y="10896"/>
                  </a:moveTo>
                  <a:lnTo>
                    <a:pt x="349211" y="10896"/>
                  </a:lnTo>
                  <a:lnTo>
                    <a:pt x="483146" y="147154"/>
                  </a:lnTo>
                  <a:lnTo>
                    <a:pt x="152311" y="349338"/>
                  </a:lnTo>
                  <a:lnTo>
                    <a:pt x="171544" y="349338"/>
                  </a:lnTo>
                  <a:lnTo>
                    <a:pt x="495795" y="151142"/>
                  </a:lnTo>
                  <a:lnTo>
                    <a:pt x="361193" y="10896"/>
                  </a:lnTo>
                  <a:close/>
                </a:path>
              </a:pathLst>
            </a:custGeom>
            <a:solidFill>
              <a:srgbClr val="C9CACC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951208" y="6130542"/>
              <a:ext cx="473709" cy="344170"/>
            </a:xfrm>
            <a:custGeom>
              <a:avLst/>
              <a:gdLst/>
              <a:ahLst/>
              <a:cxnLst/>
              <a:rect l="l" t="t" r="r" b="b"/>
              <a:pathLst>
                <a:path w="473710" h="344170">
                  <a:moveTo>
                    <a:pt x="3253" y="196828"/>
                  </a:moveTo>
                  <a:lnTo>
                    <a:pt x="1765" y="198234"/>
                  </a:lnTo>
                  <a:lnTo>
                    <a:pt x="138722" y="343636"/>
                  </a:lnTo>
                  <a:lnTo>
                    <a:pt x="147284" y="338404"/>
                  </a:lnTo>
                  <a:lnTo>
                    <a:pt x="139420" y="338404"/>
                  </a:lnTo>
                  <a:lnTo>
                    <a:pt x="7740" y="198589"/>
                  </a:lnTo>
                  <a:lnTo>
                    <a:pt x="4292" y="198589"/>
                  </a:lnTo>
                  <a:lnTo>
                    <a:pt x="3253" y="196828"/>
                  </a:lnTo>
                  <a:close/>
                </a:path>
                <a:path w="473710" h="344170">
                  <a:moveTo>
                    <a:pt x="341377" y="5143"/>
                  </a:moveTo>
                  <a:lnTo>
                    <a:pt x="335622" y="5143"/>
                  </a:lnTo>
                  <a:lnTo>
                    <a:pt x="466648" y="138429"/>
                  </a:lnTo>
                  <a:lnTo>
                    <a:pt x="139420" y="338404"/>
                  </a:lnTo>
                  <a:lnTo>
                    <a:pt x="147284" y="338404"/>
                  </a:lnTo>
                  <a:lnTo>
                    <a:pt x="473189" y="139242"/>
                  </a:lnTo>
                  <a:lnTo>
                    <a:pt x="341377" y="5143"/>
                  </a:lnTo>
                  <a:close/>
                </a:path>
                <a:path w="473710" h="344170">
                  <a:moveTo>
                    <a:pt x="4749" y="195414"/>
                  </a:moveTo>
                  <a:lnTo>
                    <a:pt x="3253" y="196828"/>
                  </a:lnTo>
                  <a:lnTo>
                    <a:pt x="4292" y="198589"/>
                  </a:lnTo>
                  <a:lnTo>
                    <a:pt x="6516" y="197291"/>
                  </a:lnTo>
                  <a:lnTo>
                    <a:pt x="4749" y="195414"/>
                  </a:lnTo>
                  <a:close/>
                </a:path>
                <a:path w="473710" h="344170">
                  <a:moveTo>
                    <a:pt x="6516" y="197291"/>
                  </a:moveTo>
                  <a:lnTo>
                    <a:pt x="4292" y="198589"/>
                  </a:lnTo>
                  <a:lnTo>
                    <a:pt x="7740" y="198589"/>
                  </a:lnTo>
                  <a:lnTo>
                    <a:pt x="6516" y="197291"/>
                  </a:lnTo>
                  <a:close/>
                </a:path>
                <a:path w="473710" h="344170">
                  <a:moveTo>
                    <a:pt x="336321" y="0"/>
                  </a:moveTo>
                  <a:lnTo>
                    <a:pt x="0" y="196354"/>
                  </a:lnTo>
                  <a:lnTo>
                    <a:pt x="1765" y="198234"/>
                  </a:lnTo>
                  <a:lnTo>
                    <a:pt x="4749" y="195414"/>
                  </a:lnTo>
                  <a:lnTo>
                    <a:pt x="9730" y="195414"/>
                  </a:lnTo>
                  <a:lnTo>
                    <a:pt x="335622" y="5143"/>
                  </a:lnTo>
                  <a:lnTo>
                    <a:pt x="341377" y="5143"/>
                  </a:lnTo>
                  <a:lnTo>
                    <a:pt x="336321" y="0"/>
                  </a:lnTo>
                  <a:close/>
                </a:path>
                <a:path w="473710" h="344170">
                  <a:moveTo>
                    <a:pt x="9730" y="195414"/>
                  </a:moveTo>
                  <a:lnTo>
                    <a:pt x="4749" y="195414"/>
                  </a:lnTo>
                  <a:lnTo>
                    <a:pt x="6516" y="197291"/>
                  </a:lnTo>
                  <a:lnTo>
                    <a:pt x="9730" y="195414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06" name="object 10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997281" y="6152476"/>
              <a:ext cx="388770" cy="291906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3992664" y="6173127"/>
              <a:ext cx="340360" cy="203835"/>
            </a:xfrm>
            <a:custGeom>
              <a:avLst/>
              <a:gdLst/>
              <a:ahLst/>
              <a:cxnLst/>
              <a:rect l="l" t="t" r="r" b="b"/>
              <a:pathLst>
                <a:path w="340360" h="203835">
                  <a:moveTo>
                    <a:pt x="335445" y="1854"/>
                  </a:moveTo>
                  <a:lnTo>
                    <a:pt x="333959" y="0"/>
                  </a:lnTo>
                  <a:lnTo>
                    <a:pt x="0" y="197688"/>
                  </a:lnTo>
                  <a:lnTo>
                    <a:pt x="1930" y="198983"/>
                  </a:lnTo>
                  <a:lnTo>
                    <a:pt x="335445" y="1854"/>
                  </a:lnTo>
                  <a:close/>
                </a:path>
                <a:path w="340360" h="203835">
                  <a:moveTo>
                    <a:pt x="339763" y="6108"/>
                  </a:moveTo>
                  <a:lnTo>
                    <a:pt x="338201" y="4292"/>
                  </a:lnTo>
                  <a:lnTo>
                    <a:pt x="4318" y="201942"/>
                  </a:lnTo>
                  <a:lnTo>
                    <a:pt x="6223" y="203238"/>
                  </a:lnTo>
                  <a:lnTo>
                    <a:pt x="339763" y="6108"/>
                  </a:lnTo>
                  <a:close/>
                </a:path>
              </a:pathLst>
            </a:custGeom>
            <a:solidFill>
              <a:srgbClr val="F1F1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08" name="object 10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322904" y="5924334"/>
              <a:ext cx="362712" cy="165976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042499" y="6222923"/>
              <a:ext cx="340360" cy="203835"/>
            </a:xfrm>
            <a:custGeom>
              <a:avLst/>
              <a:gdLst/>
              <a:ahLst/>
              <a:cxnLst/>
              <a:rect l="l" t="t" r="r" b="b"/>
              <a:pathLst>
                <a:path w="340360" h="203835">
                  <a:moveTo>
                    <a:pt x="335483" y="1854"/>
                  </a:moveTo>
                  <a:lnTo>
                    <a:pt x="333959" y="0"/>
                  </a:lnTo>
                  <a:lnTo>
                    <a:pt x="0" y="197650"/>
                  </a:lnTo>
                  <a:lnTo>
                    <a:pt x="1955" y="198970"/>
                  </a:lnTo>
                  <a:lnTo>
                    <a:pt x="335483" y="1854"/>
                  </a:lnTo>
                  <a:close/>
                </a:path>
                <a:path w="340360" h="203835">
                  <a:moveTo>
                    <a:pt x="339763" y="6096"/>
                  </a:moveTo>
                  <a:lnTo>
                    <a:pt x="338188" y="4267"/>
                  </a:lnTo>
                  <a:lnTo>
                    <a:pt x="4279" y="201955"/>
                  </a:lnTo>
                  <a:lnTo>
                    <a:pt x="6235" y="203263"/>
                  </a:lnTo>
                  <a:lnTo>
                    <a:pt x="339763" y="6096"/>
                  </a:lnTo>
                  <a:close/>
                </a:path>
              </a:pathLst>
            </a:custGeom>
            <a:solidFill>
              <a:srgbClr val="F1F1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10" name="object 11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570048" y="7820558"/>
              <a:ext cx="12725" cy="7277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644533" y="7623619"/>
              <a:ext cx="120586" cy="204215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570048" y="7623619"/>
              <a:ext cx="74675" cy="204215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680563" y="6957390"/>
              <a:ext cx="81508" cy="84912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570048" y="6508051"/>
              <a:ext cx="34556" cy="20091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570048" y="6983831"/>
              <a:ext cx="195071" cy="639787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570048" y="6508051"/>
              <a:ext cx="192023" cy="449630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677363" y="6904393"/>
              <a:ext cx="84708" cy="137058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570048" y="6546761"/>
              <a:ext cx="192023" cy="3823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570048" y="6623367"/>
              <a:ext cx="192023" cy="38303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570048" y="6700075"/>
              <a:ext cx="192023" cy="38265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570048" y="6508051"/>
              <a:ext cx="381000" cy="111556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3007925" y="6961626"/>
              <a:ext cx="546100" cy="402590"/>
            </a:xfrm>
            <a:custGeom>
              <a:avLst/>
              <a:gdLst/>
              <a:ahLst/>
              <a:cxnLst/>
              <a:rect l="l" t="t" r="r" b="b"/>
              <a:pathLst>
                <a:path w="546100" h="402590">
                  <a:moveTo>
                    <a:pt x="384238" y="0"/>
                  </a:moveTo>
                  <a:lnTo>
                    <a:pt x="0" y="229400"/>
                  </a:lnTo>
                  <a:lnTo>
                    <a:pt x="166928" y="402551"/>
                  </a:lnTo>
                  <a:lnTo>
                    <a:pt x="545985" y="165150"/>
                  </a:lnTo>
                  <a:lnTo>
                    <a:pt x="384238" y="0"/>
                  </a:lnTo>
                  <a:close/>
                </a:path>
              </a:pathLst>
            </a:custGeom>
            <a:solidFill>
              <a:srgbClr val="2B389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007925" y="6961626"/>
              <a:ext cx="546100" cy="402590"/>
            </a:xfrm>
            <a:custGeom>
              <a:avLst/>
              <a:gdLst/>
              <a:ahLst/>
              <a:cxnLst/>
              <a:rect l="l" t="t" r="r" b="b"/>
              <a:pathLst>
                <a:path w="546100" h="402590">
                  <a:moveTo>
                    <a:pt x="384238" y="0"/>
                  </a:moveTo>
                  <a:lnTo>
                    <a:pt x="0" y="229400"/>
                  </a:lnTo>
                  <a:lnTo>
                    <a:pt x="166928" y="402551"/>
                  </a:lnTo>
                  <a:lnTo>
                    <a:pt x="190268" y="387934"/>
                  </a:lnTo>
                  <a:lnTo>
                    <a:pt x="169379" y="387934"/>
                  </a:lnTo>
                  <a:lnTo>
                    <a:pt x="17856" y="230314"/>
                  </a:lnTo>
                  <a:lnTo>
                    <a:pt x="382625" y="12064"/>
                  </a:lnTo>
                  <a:lnTo>
                    <a:pt x="396054" y="12064"/>
                  </a:lnTo>
                  <a:lnTo>
                    <a:pt x="384238" y="0"/>
                  </a:lnTo>
                  <a:close/>
                </a:path>
                <a:path w="546100" h="402590">
                  <a:moveTo>
                    <a:pt x="396054" y="12064"/>
                  </a:moveTo>
                  <a:lnTo>
                    <a:pt x="382625" y="12064"/>
                  </a:lnTo>
                  <a:lnTo>
                    <a:pt x="531952" y="160870"/>
                  </a:lnTo>
                  <a:lnTo>
                    <a:pt x="169379" y="387934"/>
                  </a:lnTo>
                  <a:lnTo>
                    <a:pt x="190268" y="387934"/>
                  </a:lnTo>
                  <a:lnTo>
                    <a:pt x="545985" y="165150"/>
                  </a:lnTo>
                  <a:lnTo>
                    <a:pt x="396054" y="12064"/>
                  </a:lnTo>
                  <a:close/>
                </a:path>
              </a:pathLst>
            </a:custGeom>
            <a:solidFill>
              <a:srgbClr val="C9CACC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022168" y="6970848"/>
              <a:ext cx="521334" cy="381635"/>
            </a:xfrm>
            <a:custGeom>
              <a:avLst/>
              <a:gdLst/>
              <a:ahLst/>
              <a:cxnLst/>
              <a:rect l="l" t="t" r="r" b="b"/>
              <a:pathLst>
                <a:path w="521335" h="381634">
                  <a:moveTo>
                    <a:pt x="3606" y="221094"/>
                  </a:moveTo>
                  <a:lnTo>
                    <a:pt x="1981" y="222656"/>
                  </a:lnTo>
                  <a:lnTo>
                    <a:pt x="154774" y="381609"/>
                  </a:lnTo>
                  <a:lnTo>
                    <a:pt x="164021" y="375818"/>
                  </a:lnTo>
                  <a:lnTo>
                    <a:pt x="155498" y="375818"/>
                  </a:lnTo>
                  <a:lnTo>
                    <a:pt x="8602" y="223037"/>
                  </a:lnTo>
                  <a:lnTo>
                    <a:pt x="4775" y="223037"/>
                  </a:lnTo>
                  <a:lnTo>
                    <a:pt x="3606" y="221094"/>
                  </a:lnTo>
                  <a:close/>
                </a:path>
                <a:path w="521335" h="381634">
                  <a:moveTo>
                    <a:pt x="374441" y="5689"/>
                  </a:moveTo>
                  <a:lnTo>
                    <a:pt x="368033" y="5689"/>
                  </a:lnTo>
                  <a:lnTo>
                    <a:pt x="514096" y="151244"/>
                  </a:lnTo>
                  <a:lnTo>
                    <a:pt x="155498" y="375818"/>
                  </a:lnTo>
                  <a:lnTo>
                    <a:pt x="164021" y="375818"/>
                  </a:lnTo>
                  <a:lnTo>
                    <a:pt x="521322" y="152044"/>
                  </a:lnTo>
                  <a:lnTo>
                    <a:pt x="374441" y="5689"/>
                  </a:lnTo>
                  <a:close/>
                </a:path>
                <a:path w="521335" h="381634">
                  <a:moveTo>
                    <a:pt x="5232" y="219532"/>
                  </a:moveTo>
                  <a:lnTo>
                    <a:pt x="3606" y="221094"/>
                  </a:lnTo>
                  <a:lnTo>
                    <a:pt x="4775" y="223037"/>
                  </a:lnTo>
                  <a:lnTo>
                    <a:pt x="7204" y="221583"/>
                  </a:lnTo>
                  <a:lnTo>
                    <a:pt x="5232" y="219532"/>
                  </a:lnTo>
                  <a:close/>
                </a:path>
                <a:path w="521335" h="381634">
                  <a:moveTo>
                    <a:pt x="7204" y="221583"/>
                  </a:moveTo>
                  <a:lnTo>
                    <a:pt x="4775" y="223037"/>
                  </a:lnTo>
                  <a:lnTo>
                    <a:pt x="8602" y="223037"/>
                  </a:lnTo>
                  <a:lnTo>
                    <a:pt x="7204" y="221583"/>
                  </a:lnTo>
                  <a:close/>
                </a:path>
                <a:path w="521335" h="381634">
                  <a:moveTo>
                    <a:pt x="368731" y="0"/>
                  </a:moveTo>
                  <a:lnTo>
                    <a:pt x="0" y="220611"/>
                  </a:lnTo>
                  <a:lnTo>
                    <a:pt x="1981" y="222656"/>
                  </a:lnTo>
                  <a:lnTo>
                    <a:pt x="5232" y="219532"/>
                  </a:lnTo>
                  <a:lnTo>
                    <a:pt x="10633" y="219532"/>
                  </a:lnTo>
                  <a:lnTo>
                    <a:pt x="368033" y="5689"/>
                  </a:lnTo>
                  <a:lnTo>
                    <a:pt x="374441" y="5689"/>
                  </a:lnTo>
                  <a:lnTo>
                    <a:pt x="368731" y="0"/>
                  </a:lnTo>
                  <a:close/>
                </a:path>
                <a:path w="521335" h="381634">
                  <a:moveTo>
                    <a:pt x="10633" y="219532"/>
                  </a:moveTo>
                  <a:lnTo>
                    <a:pt x="5232" y="219532"/>
                  </a:lnTo>
                  <a:lnTo>
                    <a:pt x="7204" y="221583"/>
                  </a:lnTo>
                  <a:lnTo>
                    <a:pt x="10633" y="219532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25" name="object 12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072830" y="6995418"/>
              <a:ext cx="428649" cy="323679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3068485" y="7017423"/>
              <a:ext cx="428625" cy="282575"/>
            </a:xfrm>
            <a:custGeom>
              <a:avLst/>
              <a:gdLst/>
              <a:ahLst/>
              <a:cxnLst/>
              <a:rect l="l" t="t" r="r" b="b"/>
              <a:pathLst>
                <a:path w="428625" h="282575">
                  <a:moveTo>
                    <a:pt x="367741" y="1981"/>
                  </a:moveTo>
                  <a:lnTo>
                    <a:pt x="366039" y="0"/>
                  </a:lnTo>
                  <a:lnTo>
                    <a:pt x="0" y="222034"/>
                  </a:lnTo>
                  <a:lnTo>
                    <a:pt x="2108" y="223431"/>
                  </a:lnTo>
                  <a:lnTo>
                    <a:pt x="367741" y="1981"/>
                  </a:lnTo>
                  <a:close/>
                </a:path>
                <a:path w="428625" h="282575">
                  <a:moveTo>
                    <a:pt x="372554" y="6642"/>
                  </a:moveTo>
                  <a:lnTo>
                    <a:pt x="370814" y="4660"/>
                  </a:lnTo>
                  <a:lnTo>
                    <a:pt x="4762" y="226733"/>
                  </a:lnTo>
                  <a:lnTo>
                    <a:pt x="6921" y="228168"/>
                  </a:lnTo>
                  <a:lnTo>
                    <a:pt x="372554" y="6642"/>
                  </a:lnTo>
                  <a:close/>
                </a:path>
                <a:path w="428625" h="282575">
                  <a:moveTo>
                    <a:pt x="423303" y="56324"/>
                  </a:moveTo>
                  <a:lnTo>
                    <a:pt x="421563" y="54356"/>
                  </a:lnTo>
                  <a:lnTo>
                    <a:pt x="55499" y="276415"/>
                  </a:lnTo>
                  <a:lnTo>
                    <a:pt x="57632" y="277812"/>
                  </a:lnTo>
                  <a:lnTo>
                    <a:pt x="423303" y="56324"/>
                  </a:lnTo>
                  <a:close/>
                </a:path>
                <a:path w="428625" h="282575">
                  <a:moveTo>
                    <a:pt x="428028" y="61023"/>
                  </a:moveTo>
                  <a:lnTo>
                    <a:pt x="426351" y="59016"/>
                  </a:lnTo>
                  <a:lnTo>
                    <a:pt x="60299" y="281101"/>
                  </a:lnTo>
                  <a:lnTo>
                    <a:pt x="62420" y="282486"/>
                  </a:lnTo>
                  <a:lnTo>
                    <a:pt x="428028" y="61023"/>
                  </a:lnTo>
                  <a:close/>
                </a:path>
              </a:pathLst>
            </a:custGeom>
            <a:solidFill>
              <a:srgbClr val="F1F1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27" name="object 12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951048" y="6285547"/>
              <a:ext cx="371856" cy="22250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136976" y="6306883"/>
              <a:ext cx="185928" cy="201168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951048" y="6508051"/>
              <a:ext cx="195071" cy="198119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3391740" y="6738744"/>
              <a:ext cx="528955" cy="389255"/>
            </a:xfrm>
            <a:custGeom>
              <a:avLst/>
              <a:gdLst/>
              <a:ahLst/>
              <a:cxnLst/>
              <a:rect l="l" t="t" r="r" b="b"/>
              <a:pathLst>
                <a:path w="528954" h="389254">
                  <a:moveTo>
                    <a:pt x="371932" y="0"/>
                  </a:moveTo>
                  <a:lnTo>
                    <a:pt x="0" y="222885"/>
                  </a:lnTo>
                  <a:lnTo>
                    <a:pt x="161937" y="388899"/>
                  </a:lnTo>
                  <a:lnTo>
                    <a:pt x="528802" y="160172"/>
                  </a:lnTo>
                  <a:lnTo>
                    <a:pt x="371932" y="0"/>
                  </a:lnTo>
                  <a:close/>
                </a:path>
              </a:pathLst>
            </a:custGeom>
            <a:solidFill>
              <a:srgbClr val="2B389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392113" y="6740357"/>
              <a:ext cx="528955" cy="386715"/>
            </a:xfrm>
            <a:custGeom>
              <a:avLst/>
              <a:gdLst/>
              <a:ahLst/>
              <a:cxnLst/>
              <a:rect l="l" t="t" r="r" b="b"/>
              <a:pathLst>
                <a:path w="528954" h="386715">
                  <a:moveTo>
                    <a:pt x="371601" y="0"/>
                  </a:moveTo>
                  <a:lnTo>
                    <a:pt x="0" y="221272"/>
                  </a:lnTo>
                  <a:lnTo>
                    <a:pt x="161531" y="386473"/>
                  </a:lnTo>
                  <a:lnTo>
                    <a:pt x="177988" y="376326"/>
                  </a:lnTo>
                  <a:lnTo>
                    <a:pt x="163118" y="376326"/>
                  </a:lnTo>
                  <a:lnTo>
                    <a:pt x="16128" y="223443"/>
                  </a:lnTo>
                  <a:lnTo>
                    <a:pt x="370065" y="11709"/>
                  </a:lnTo>
                  <a:lnTo>
                    <a:pt x="383069" y="11709"/>
                  </a:lnTo>
                  <a:lnTo>
                    <a:pt x="371601" y="0"/>
                  </a:lnTo>
                  <a:close/>
                </a:path>
                <a:path w="528954" h="386715">
                  <a:moveTo>
                    <a:pt x="383069" y="11709"/>
                  </a:moveTo>
                  <a:lnTo>
                    <a:pt x="370065" y="11709"/>
                  </a:lnTo>
                  <a:lnTo>
                    <a:pt x="514883" y="156044"/>
                  </a:lnTo>
                  <a:lnTo>
                    <a:pt x="163118" y="376326"/>
                  </a:lnTo>
                  <a:lnTo>
                    <a:pt x="177988" y="376326"/>
                  </a:lnTo>
                  <a:lnTo>
                    <a:pt x="528497" y="160210"/>
                  </a:lnTo>
                  <a:lnTo>
                    <a:pt x="383069" y="11709"/>
                  </a:lnTo>
                  <a:close/>
                </a:path>
              </a:pathLst>
            </a:custGeom>
            <a:solidFill>
              <a:srgbClr val="C9CACC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404721" y="6747634"/>
              <a:ext cx="506095" cy="370840"/>
            </a:xfrm>
            <a:custGeom>
              <a:avLst/>
              <a:gdLst/>
              <a:ahLst/>
              <a:cxnLst/>
              <a:rect l="l" t="t" r="r" b="b"/>
              <a:pathLst>
                <a:path w="506095" h="370840">
                  <a:moveTo>
                    <a:pt x="3494" y="214557"/>
                  </a:moveTo>
                  <a:lnTo>
                    <a:pt x="1917" y="216077"/>
                  </a:lnTo>
                  <a:lnTo>
                    <a:pt x="150126" y="370230"/>
                  </a:lnTo>
                  <a:lnTo>
                    <a:pt x="159091" y="364616"/>
                  </a:lnTo>
                  <a:lnTo>
                    <a:pt x="150812" y="364616"/>
                  </a:lnTo>
                  <a:lnTo>
                    <a:pt x="8352" y="216433"/>
                  </a:lnTo>
                  <a:lnTo>
                    <a:pt x="4610" y="216433"/>
                  </a:lnTo>
                  <a:lnTo>
                    <a:pt x="3494" y="214557"/>
                  </a:lnTo>
                  <a:close/>
                </a:path>
                <a:path w="506095" h="370840">
                  <a:moveTo>
                    <a:pt x="363274" y="5511"/>
                  </a:moveTo>
                  <a:lnTo>
                    <a:pt x="357060" y="5511"/>
                  </a:lnTo>
                  <a:lnTo>
                    <a:pt x="498741" y="146761"/>
                  </a:lnTo>
                  <a:lnTo>
                    <a:pt x="150812" y="364616"/>
                  </a:lnTo>
                  <a:lnTo>
                    <a:pt x="159091" y="364616"/>
                  </a:lnTo>
                  <a:lnTo>
                    <a:pt x="505752" y="147561"/>
                  </a:lnTo>
                  <a:lnTo>
                    <a:pt x="363274" y="5511"/>
                  </a:lnTo>
                  <a:close/>
                </a:path>
                <a:path w="506095" h="370840">
                  <a:moveTo>
                    <a:pt x="5079" y="213029"/>
                  </a:moveTo>
                  <a:lnTo>
                    <a:pt x="3494" y="214557"/>
                  </a:lnTo>
                  <a:lnTo>
                    <a:pt x="4610" y="216433"/>
                  </a:lnTo>
                  <a:lnTo>
                    <a:pt x="6985" y="215011"/>
                  </a:lnTo>
                  <a:lnTo>
                    <a:pt x="5079" y="213029"/>
                  </a:lnTo>
                  <a:close/>
                </a:path>
                <a:path w="506095" h="370840">
                  <a:moveTo>
                    <a:pt x="6985" y="215011"/>
                  </a:moveTo>
                  <a:lnTo>
                    <a:pt x="4610" y="216433"/>
                  </a:lnTo>
                  <a:lnTo>
                    <a:pt x="8352" y="216433"/>
                  </a:lnTo>
                  <a:lnTo>
                    <a:pt x="6985" y="215011"/>
                  </a:lnTo>
                  <a:close/>
                </a:path>
                <a:path w="506095" h="370840">
                  <a:moveTo>
                    <a:pt x="357746" y="0"/>
                  </a:moveTo>
                  <a:lnTo>
                    <a:pt x="0" y="214083"/>
                  </a:lnTo>
                  <a:lnTo>
                    <a:pt x="1917" y="216077"/>
                  </a:lnTo>
                  <a:lnTo>
                    <a:pt x="5079" y="213029"/>
                  </a:lnTo>
                  <a:lnTo>
                    <a:pt x="10297" y="213029"/>
                  </a:lnTo>
                  <a:lnTo>
                    <a:pt x="357060" y="5511"/>
                  </a:lnTo>
                  <a:lnTo>
                    <a:pt x="363274" y="5511"/>
                  </a:lnTo>
                  <a:lnTo>
                    <a:pt x="357746" y="0"/>
                  </a:lnTo>
                  <a:close/>
                </a:path>
                <a:path w="506095" h="370840">
                  <a:moveTo>
                    <a:pt x="10297" y="213029"/>
                  </a:moveTo>
                  <a:lnTo>
                    <a:pt x="5079" y="213029"/>
                  </a:lnTo>
                  <a:lnTo>
                    <a:pt x="6985" y="215011"/>
                  </a:lnTo>
                  <a:lnTo>
                    <a:pt x="10297" y="213029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33" name="object 13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453836" y="6771529"/>
              <a:ext cx="415863" cy="313961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3449624" y="6792811"/>
              <a:ext cx="415925" cy="274320"/>
            </a:xfrm>
            <a:custGeom>
              <a:avLst/>
              <a:gdLst/>
              <a:ahLst/>
              <a:cxnLst/>
              <a:rect l="l" t="t" r="r" b="b"/>
              <a:pathLst>
                <a:path w="415925" h="274320">
                  <a:moveTo>
                    <a:pt x="356819" y="1955"/>
                  </a:moveTo>
                  <a:lnTo>
                    <a:pt x="355155" y="0"/>
                  </a:lnTo>
                  <a:lnTo>
                    <a:pt x="0" y="215442"/>
                  </a:lnTo>
                  <a:lnTo>
                    <a:pt x="2070" y="216827"/>
                  </a:lnTo>
                  <a:lnTo>
                    <a:pt x="356819" y="1955"/>
                  </a:lnTo>
                  <a:close/>
                </a:path>
                <a:path w="415925" h="274320">
                  <a:moveTo>
                    <a:pt x="361429" y="6502"/>
                  </a:moveTo>
                  <a:lnTo>
                    <a:pt x="359765" y="4546"/>
                  </a:lnTo>
                  <a:lnTo>
                    <a:pt x="4648" y="219989"/>
                  </a:lnTo>
                  <a:lnTo>
                    <a:pt x="6705" y="221322"/>
                  </a:lnTo>
                  <a:lnTo>
                    <a:pt x="361429" y="6502"/>
                  </a:lnTo>
                  <a:close/>
                </a:path>
                <a:path w="415925" h="274320">
                  <a:moveTo>
                    <a:pt x="410654" y="54724"/>
                  </a:moveTo>
                  <a:lnTo>
                    <a:pt x="409003" y="52743"/>
                  </a:lnTo>
                  <a:lnTo>
                    <a:pt x="53860" y="268211"/>
                  </a:lnTo>
                  <a:lnTo>
                    <a:pt x="55968" y="269544"/>
                  </a:lnTo>
                  <a:lnTo>
                    <a:pt x="410654" y="54724"/>
                  </a:lnTo>
                  <a:close/>
                </a:path>
                <a:path w="415925" h="274320">
                  <a:moveTo>
                    <a:pt x="415315" y="59232"/>
                  </a:moveTo>
                  <a:lnTo>
                    <a:pt x="413626" y="57302"/>
                  </a:lnTo>
                  <a:lnTo>
                    <a:pt x="58508" y="272745"/>
                  </a:lnTo>
                  <a:lnTo>
                    <a:pt x="60591" y="274129"/>
                  </a:lnTo>
                  <a:lnTo>
                    <a:pt x="415315" y="59232"/>
                  </a:lnTo>
                  <a:close/>
                </a:path>
              </a:pathLst>
            </a:custGeom>
            <a:solidFill>
              <a:srgbClr val="F1F1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35" name="object 13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322904" y="6069139"/>
              <a:ext cx="362712" cy="216408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322904" y="6087427"/>
              <a:ext cx="362712" cy="219455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3764530" y="6522284"/>
              <a:ext cx="511809" cy="377825"/>
            </a:xfrm>
            <a:custGeom>
              <a:avLst/>
              <a:gdLst/>
              <a:ahLst/>
              <a:cxnLst/>
              <a:rect l="l" t="t" r="r" b="b"/>
              <a:pathLst>
                <a:path w="511810" h="377825">
                  <a:moveTo>
                    <a:pt x="359702" y="0"/>
                  </a:moveTo>
                  <a:lnTo>
                    <a:pt x="0" y="216420"/>
                  </a:lnTo>
                  <a:lnTo>
                    <a:pt x="155790" y="377723"/>
                  </a:lnTo>
                  <a:lnTo>
                    <a:pt x="511403" y="154927"/>
                  </a:lnTo>
                  <a:lnTo>
                    <a:pt x="359702" y="0"/>
                  </a:lnTo>
                  <a:close/>
                </a:path>
              </a:pathLst>
            </a:custGeom>
            <a:solidFill>
              <a:srgbClr val="2B389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764132" y="6523098"/>
              <a:ext cx="512445" cy="377825"/>
            </a:xfrm>
            <a:custGeom>
              <a:avLst/>
              <a:gdLst/>
              <a:ahLst/>
              <a:cxnLst/>
              <a:rect l="l" t="t" r="r" b="b"/>
              <a:pathLst>
                <a:path w="512445" h="377825">
                  <a:moveTo>
                    <a:pt x="360565" y="0"/>
                  </a:moveTo>
                  <a:lnTo>
                    <a:pt x="0" y="215214"/>
                  </a:lnTo>
                  <a:lnTo>
                    <a:pt x="156616" y="377659"/>
                  </a:lnTo>
                  <a:lnTo>
                    <a:pt x="178453" y="363982"/>
                  </a:lnTo>
                  <a:lnTo>
                    <a:pt x="158902" y="363982"/>
                  </a:lnTo>
                  <a:lnTo>
                    <a:pt x="16738" y="216128"/>
                  </a:lnTo>
                  <a:lnTo>
                    <a:pt x="359041" y="11341"/>
                  </a:lnTo>
                  <a:lnTo>
                    <a:pt x="371674" y="11341"/>
                  </a:lnTo>
                  <a:lnTo>
                    <a:pt x="360565" y="0"/>
                  </a:lnTo>
                  <a:close/>
                </a:path>
                <a:path w="512445" h="377825">
                  <a:moveTo>
                    <a:pt x="371674" y="11341"/>
                  </a:moveTo>
                  <a:lnTo>
                    <a:pt x="359041" y="11341"/>
                  </a:lnTo>
                  <a:lnTo>
                    <a:pt x="499148" y="150888"/>
                  </a:lnTo>
                  <a:lnTo>
                    <a:pt x="158902" y="363982"/>
                  </a:lnTo>
                  <a:lnTo>
                    <a:pt x="178453" y="363982"/>
                  </a:lnTo>
                  <a:lnTo>
                    <a:pt x="512279" y="154889"/>
                  </a:lnTo>
                  <a:lnTo>
                    <a:pt x="371674" y="11341"/>
                  </a:lnTo>
                  <a:close/>
                </a:path>
              </a:pathLst>
            </a:custGeom>
            <a:solidFill>
              <a:srgbClr val="C9CACC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777063" y="6530981"/>
              <a:ext cx="489584" cy="358140"/>
            </a:xfrm>
            <a:custGeom>
              <a:avLst/>
              <a:gdLst/>
              <a:ahLst/>
              <a:cxnLst/>
              <a:rect l="l" t="t" r="r" b="b"/>
              <a:pathLst>
                <a:path w="489585" h="358140">
                  <a:moveTo>
                    <a:pt x="3380" y="207471"/>
                  </a:moveTo>
                  <a:lnTo>
                    <a:pt x="1854" y="208940"/>
                  </a:lnTo>
                  <a:lnTo>
                    <a:pt x="145186" y="358038"/>
                  </a:lnTo>
                  <a:lnTo>
                    <a:pt x="153846" y="352615"/>
                  </a:lnTo>
                  <a:lnTo>
                    <a:pt x="145859" y="352615"/>
                  </a:lnTo>
                  <a:lnTo>
                    <a:pt x="8076" y="209283"/>
                  </a:lnTo>
                  <a:lnTo>
                    <a:pt x="4470" y="209283"/>
                  </a:lnTo>
                  <a:lnTo>
                    <a:pt x="3380" y="207471"/>
                  </a:lnTo>
                  <a:close/>
                </a:path>
                <a:path w="489585" h="358140">
                  <a:moveTo>
                    <a:pt x="351376" y="5334"/>
                  </a:moveTo>
                  <a:lnTo>
                    <a:pt x="345363" y="5334"/>
                  </a:lnTo>
                  <a:lnTo>
                    <a:pt x="482371" y="141871"/>
                  </a:lnTo>
                  <a:lnTo>
                    <a:pt x="145859" y="352615"/>
                  </a:lnTo>
                  <a:lnTo>
                    <a:pt x="153846" y="352615"/>
                  </a:lnTo>
                  <a:lnTo>
                    <a:pt x="489153" y="142646"/>
                  </a:lnTo>
                  <a:lnTo>
                    <a:pt x="351376" y="5334"/>
                  </a:lnTo>
                  <a:close/>
                </a:path>
                <a:path w="489585" h="358140">
                  <a:moveTo>
                    <a:pt x="4914" y="205994"/>
                  </a:moveTo>
                  <a:lnTo>
                    <a:pt x="3380" y="207471"/>
                  </a:lnTo>
                  <a:lnTo>
                    <a:pt x="4470" y="209283"/>
                  </a:lnTo>
                  <a:lnTo>
                    <a:pt x="6760" y="207913"/>
                  </a:lnTo>
                  <a:lnTo>
                    <a:pt x="4914" y="205994"/>
                  </a:lnTo>
                  <a:close/>
                </a:path>
                <a:path w="489585" h="358140">
                  <a:moveTo>
                    <a:pt x="6760" y="207913"/>
                  </a:moveTo>
                  <a:lnTo>
                    <a:pt x="4470" y="209283"/>
                  </a:lnTo>
                  <a:lnTo>
                    <a:pt x="8076" y="209283"/>
                  </a:lnTo>
                  <a:lnTo>
                    <a:pt x="6760" y="207913"/>
                  </a:lnTo>
                  <a:close/>
                </a:path>
                <a:path w="489585" h="358140">
                  <a:moveTo>
                    <a:pt x="346024" y="0"/>
                  </a:moveTo>
                  <a:lnTo>
                    <a:pt x="0" y="207022"/>
                  </a:lnTo>
                  <a:lnTo>
                    <a:pt x="1854" y="208940"/>
                  </a:lnTo>
                  <a:lnTo>
                    <a:pt x="4914" y="205994"/>
                  </a:lnTo>
                  <a:lnTo>
                    <a:pt x="9968" y="205994"/>
                  </a:lnTo>
                  <a:lnTo>
                    <a:pt x="345363" y="5334"/>
                  </a:lnTo>
                  <a:lnTo>
                    <a:pt x="351376" y="5334"/>
                  </a:lnTo>
                  <a:lnTo>
                    <a:pt x="346024" y="0"/>
                  </a:lnTo>
                  <a:close/>
                </a:path>
                <a:path w="489585" h="358140">
                  <a:moveTo>
                    <a:pt x="9968" y="205994"/>
                  </a:moveTo>
                  <a:lnTo>
                    <a:pt x="4914" y="205994"/>
                  </a:lnTo>
                  <a:lnTo>
                    <a:pt x="6760" y="207913"/>
                  </a:lnTo>
                  <a:lnTo>
                    <a:pt x="9968" y="205994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40" name="object 14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824578" y="6554038"/>
              <a:ext cx="402183" cy="30367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3820528" y="6574612"/>
              <a:ext cx="401955" cy="265430"/>
            </a:xfrm>
            <a:custGeom>
              <a:avLst/>
              <a:gdLst/>
              <a:ahLst/>
              <a:cxnLst/>
              <a:rect l="l" t="t" r="r" b="b"/>
              <a:pathLst>
                <a:path w="401954" h="265429">
                  <a:moveTo>
                    <a:pt x="345059" y="1905"/>
                  </a:moveTo>
                  <a:lnTo>
                    <a:pt x="343471" y="0"/>
                  </a:lnTo>
                  <a:lnTo>
                    <a:pt x="0" y="208394"/>
                  </a:lnTo>
                  <a:lnTo>
                    <a:pt x="1968" y="209727"/>
                  </a:lnTo>
                  <a:lnTo>
                    <a:pt x="345059" y="1905"/>
                  </a:lnTo>
                  <a:close/>
                </a:path>
                <a:path w="401954" h="265429">
                  <a:moveTo>
                    <a:pt x="349542" y="6311"/>
                  </a:moveTo>
                  <a:lnTo>
                    <a:pt x="347929" y="4394"/>
                  </a:lnTo>
                  <a:lnTo>
                    <a:pt x="4495" y="212788"/>
                  </a:lnTo>
                  <a:lnTo>
                    <a:pt x="6464" y="214147"/>
                  </a:lnTo>
                  <a:lnTo>
                    <a:pt x="349542" y="6311"/>
                  </a:lnTo>
                  <a:close/>
                </a:path>
                <a:path w="401954" h="265429">
                  <a:moveTo>
                    <a:pt x="397129" y="52920"/>
                  </a:moveTo>
                  <a:lnTo>
                    <a:pt x="395554" y="51028"/>
                  </a:lnTo>
                  <a:lnTo>
                    <a:pt x="52070" y="259397"/>
                  </a:lnTo>
                  <a:lnTo>
                    <a:pt x="54089" y="260743"/>
                  </a:lnTo>
                  <a:lnTo>
                    <a:pt x="397129" y="52920"/>
                  </a:lnTo>
                  <a:close/>
                </a:path>
                <a:path w="401954" h="265429">
                  <a:moveTo>
                    <a:pt x="401624" y="57289"/>
                  </a:moveTo>
                  <a:lnTo>
                    <a:pt x="400062" y="55410"/>
                  </a:lnTo>
                  <a:lnTo>
                    <a:pt x="56565" y="263753"/>
                  </a:lnTo>
                  <a:lnTo>
                    <a:pt x="58559" y="265061"/>
                  </a:lnTo>
                  <a:lnTo>
                    <a:pt x="401624" y="57289"/>
                  </a:lnTo>
                  <a:close/>
                </a:path>
              </a:pathLst>
            </a:custGeom>
            <a:solidFill>
              <a:srgbClr val="F1F1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42" name="object 14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685616" y="5855792"/>
              <a:ext cx="425729" cy="18275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685616" y="5874067"/>
              <a:ext cx="754164" cy="167639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685616" y="5934392"/>
              <a:ext cx="637844" cy="153035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4125189" y="6311586"/>
              <a:ext cx="494665" cy="365125"/>
            </a:xfrm>
            <a:custGeom>
              <a:avLst/>
              <a:gdLst/>
              <a:ahLst/>
              <a:cxnLst/>
              <a:rect l="l" t="t" r="r" b="b"/>
              <a:pathLst>
                <a:path w="494664" h="365125">
                  <a:moveTo>
                    <a:pt x="347827" y="0"/>
                  </a:moveTo>
                  <a:lnTo>
                    <a:pt x="0" y="210692"/>
                  </a:lnTo>
                  <a:lnTo>
                    <a:pt x="150825" y="364934"/>
                  </a:lnTo>
                  <a:lnTo>
                    <a:pt x="494398" y="149694"/>
                  </a:lnTo>
                  <a:lnTo>
                    <a:pt x="347827" y="0"/>
                  </a:lnTo>
                  <a:close/>
                </a:path>
              </a:pathLst>
            </a:custGeom>
            <a:solidFill>
              <a:srgbClr val="2B389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124383" y="6311586"/>
              <a:ext cx="495300" cy="365125"/>
            </a:xfrm>
            <a:custGeom>
              <a:avLst/>
              <a:gdLst/>
              <a:ahLst/>
              <a:cxnLst/>
              <a:rect l="l" t="t" r="r" b="b"/>
              <a:pathLst>
                <a:path w="495300" h="365125">
                  <a:moveTo>
                    <a:pt x="348627" y="0"/>
                  </a:moveTo>
                  <a:lnTo>
                    <a:pt x="0" y="210692"/>
                  </a:lnTo>
                  <a:lnTo>
                    <a:pt x="151637" y="364934"/>
                  </a:lnTo>
                  <a:lnTo>
                    <a:pt x="172821" y="351663"/>
                  </a:lnTo>
                  <a:lnTo>
                    <a:pt x="153847" y="351663"/>
                  </a:lnTo>
                  <a:lnTo>
                    <a:pt x="16522" y="208813"/>
                  </a:lnTo>
                  <a:lnTo>
                    <a:pt x="347141" y="10947"/>
                  </a:lnTo>
                  <a:lnTo>
                    <a:pt x="359346" y="10947"/>
                  </a:lnTo>
                  <a:lnTo>
                    <a:pt x="348627" y="0"/>
                  </a:lnTo>
                  <a:close/>
                </a:path>
                <a:path w="495300" h="365125">
                  <a:moveTo>
                    <a:pt x="359346" y="10947"/>
                  </a:moveTo>
                  <a:lnTo>
                    <a:pt x="347141" y="10947"/>
                  </a:lnTo>
                  <a:lnTo>
                    <a:pt x="482549" y="145808"/>
                  </a:lnTo>
                  <a:lnTo>
                    <a:pt x="153847" y="351663"/>
                  </a:lnTo>
                  <a:lnTo>
                    <a:pt x="172821" y="351663"/>
                  </a:lnTo>
                  <a:lnTo>
                    <a:pt x="495198" y="149694"/>
                  </a:lnTo>
                  <a:lnTo>
                    <a:pt x="359346" y="10947"/>
                  </a:lnTo>
                  <a:close/>
                </a:path>
              </a:pathLst>
            </a:custGeom>
            <a:solidFill>
              <a:srgbClr val="C9CACC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47" name="object 14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146120" y="6285547"/>
              <a:ext cx="368808" cy="222503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4137643" y="6319951"/>
              <a:ext cx="473075" cy="346075"/>
            </a:xfrm>
            <a:custGeom>
              <a:avLst/>
              <a:gdLst/>
              <a:ahLst/>
              <a:cxnLst/>
              <a:rect l="l" t="t" r="r" b="b"/>
              <a:pathLst>
                <a:path w="473075" h="346075">
                  <a:moveTo>
                    <a:pt x="3263" y="200444"/>
                  </a:moveTo>
                  <a:lnTo>
                    <a:pt x="1777" y="201866"/>
                  </a:lnTo>
                  <a:lnTo>
                    <a:pt x="140258" y="345909"/>
                  </a:lnTo>
                  <a:lnTo>
                    <a:pt x="148634" y="340664"/>
                  </a:lnTo>
                  <a:lnTo>
                    <a:pt x="140906" y="340664"/>
                  </a:lnTo>
                  <a:lnTo>
                    <a:pt x="7789" y="202196"/>
                  </a:lnTo>
                  <a:lnTo>
                    <a:pt x="4318" y="202196"/>
                  </a:lnTo>
                  <a:lnTo>
                    <a:pt x="3263" y="200444"/>
                  </a:lnTo>
                  <a:close/>
                </a:path>
                <a:path w="473075" h="346075">
                  <a:moveTo>
                    <a:pt x="339377" y="5156"/>
                  </a:moveTo>
                  <a:lnTo>
                    <a:pt x="333565" y="5156"/>
                  </a:lnTo>
                  <a:lnTo>
                    <a:pt x="466013" y="137071"/>
                  </a:lnTo>
                  <a:lnTo>
                    <a:pt x="140906" y="340664"/>
                  </a:lnTo>
                  <a:lnTo>
                    <a:pt x="148634" y="340664"/>
                  </a:lnTo>
                  <a:lnTo>
                    <a:pt x="472566" y="137807"/>
                  </a:lnTo>
                  <a:lnTo>
                    <a:pt x="339377" y="5156"/>
                  </a:lnTo>
                  <a:close/>
                </a:path>
                <a:path w="473075" h="346075">
                  <a:moveTo>
                    <a:pt x="4737" y="199021"/>
                  </a:moveTo>
                  <a:lnTo>
                    <a:pt x="3263" y="200444"/>
                  </a:lnTo>
                  <a:lnTo>
                    <a:pt x="4318" y="202196"/>
                  </a:lnTo>
                  <a:lnTo>
                    <a:pt x="6521" y="200877"/>
                  </a:lnTo>
                  <a:lnTo>
                    <a:pt x="4737" y="199021"/>
                  </a:lnTo>
                  <a:close/>
                </a:path>
                <a:path w="473075" h="346075">
                  <a:moveTo>
                    <a:pt x="6521" y="200877"/>
                  </a:moveTo>
                  <a:lnTo>
                    <a:pt x="4318" y="202196"/>
                  </a:lnTo>
                  <a:lnTo>
                    <a:pt x="7789" y="202196"/>
                  </a:lnTo>
                  <a:lnTo>
                    <a:pt x="6521" y="200877"/>
                  </a:lnTo>
                  <a:close/>
                </a:path>
                <a:path w="473075" h="346075">
                  <a:moveTo>
                    <a:pt x="334200" y="0"/>
                  </a:moveTo>
                  <a:lnTo>
                    <a:pt x="0" y="200012"/>
                  </a:lnTo>
                  <a:lnTo>
                    <a:pt x="1777" y="201866"/>
                  </a:lnTo>
                  <a:lnTo>
                    <a:pt x="4737" y="199021"/>
                  </a:lnTo>
                  <a:lnTo>
                    <a:pt x="9623" y="199021"/>
                  </a:lnTo>
                  <a:lnTo>
                    <a:pt x="333565" y="5156"/>
                  </a:lnTo>
                  <a:lnTo>
                    <a:pt x="339377" y="5156"/>
                  </a:lnTo>
                  <a:lnTo>
                    <a:pt x="334200" y="0"/>
                  </a:lnTo>
                  <a:close/>
                </a:path>
                <a:path w="473075" h="346075">
                  <a:moveTo>
                    <a:pt x="9623" y="199021"/>
                  </a:moveTo>
                  <a:lnTo>
                    <a:pt x="4737" y="199021"/>
                  </a:lnTo>
                  <a:lnTo>
                    <a:pt x="6521" y="200877"/>
                  </a:lnTo>
                  <a:lnTo>
                    <a:pt x="9623" y="199021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49" name="object 14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183492" y="6342212"/>
              <a:ext cx="388580" cy="293394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4179557" y="6362128"/>
              <a:ext cx="388620" cy="256540"/>
            </a:xfrm>
            <a:custGeom>
              <a:avLst/>
              <a:gdLst/>
              <a:ahLst/>
              <a:cxnLst/>
              <a:rect l="l" t="t" r="r" b="b"/>
              <a:pathLst>
                <a:path w="388620" h="256540">
                  <a:moveTo>
                    <a:pt x="333413" y="1828"/>
                  </a:moveTo>
                  <a:lnTo>
                    <a:pt x="331876" y="0"/>
                  </a:lnTo>
                  <a:lnTo>
                    <a:pt x="0" y="201295"/>
                  </a:lnTo>
                  <a:lnTo>
                    <a:pt x="1981" y="202603"/>
                  </a:lnTo>
                  <a:lnTo>
                    <a:pt x="333413" y="1828"/>
                  </a:lnTo>
                  <a:close/>
                </a:path>
                <a:path w="388620" h="256540">
                  <a:moveTo>
                    <a:pt x="337743" y="6070"/>
                  </a:moveTo>
                  <a:lnTo>
                    <a:pt x="336194" y="4241"/>
                  </a:lnTo>
                  <a:lnTo>
                    <a:pt x="4356" y="205562"/>
                  </a:lnTo>
                  <a:lnTo>
                    <a:pt x="6299" y="206857"/>
                  </a:lnTo>
                  <a:lnTo>
                    <a:pt x="337743" y="6070"/>
                  </a:lnTo>
                  <a:close/>
                </a:path>
                <a:path w="388620" h="256540">
                  <a:moveTo>
                    <a:pt x="383768" y="51079"/>
                  </a:moveTo>
                  <a:lnTo>
                    <a:pt x="382206" y="49288"/>
                  </a:lnTo>
                  <a:lnTo>
                    <a:pt x="50380" y="250583"/>
                  </a:lnTo>
                  <a:lnTo>
                    <a:pt x="52349" y="251904"/>
                  </a:lnTo>
                  <a:lnTo>
                    <a:pt x="383768" y="51079"/>
                  </a:lnTo>
                  <a:close/>
                </a:path>
                <a:path w="388620" h="256540">
                  <a:moveTo>
                    <a:pt x="388073" y="55346"/>
                  </a:moveTo>
                  <a:lnTo>
                    <a:pt x="386537" y="53505"/>
                  </a:lnTo>
                  <a:lnTo>
                    <a:pt x="54686" y="254863"/>
                  </a:lnTo>
                  <a:lnTo>
                    <a:pt x="56680" y="256108"/>
                  </a:lnTo>
                  <a:lnTo>
                    <a:pt x="388073" y="55346"/>
                  </a:lnTo>
                  <a:close/>
                </a:path>
              </a:pathLst>
            </a:custGeom>
            <a:solidFill>
              <a:srgbClr val="F1F1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51" name="object 15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765120" y="7933741"/>
              <a:ext cx="95656" cy="55613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765120" y="7827835"/>
              <a:ext cx="163804" cy="201168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781031" y="7937068"/>
              <a:ext cx="160261" cy="91935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226689" y="7827835"/>
              <a:ext cx="126034" cy="201168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664699" y="7827835"/>
              <a:ext cx="276593" cy="201168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802966" y="7936344"/>
              <a:ext cx="192900" cy="92659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941292" y="7788211"/>
              <a:ext cx="286867" cy="240792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765120" y="7623619"/>
              <a:ext cx="1176172" cy="405384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150271" y="7788211"/>
              <a:ext cx="77889" cy="240792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070555" y="7623619"/>
              <a:ext cx="75564" cy="152539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881871" y="7623619"/>
              <a:ext cx="185813" cy="107276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782582" y="7623619"/>
              <a:ext cx="444106" cy="204215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660165" y="7788211"/>
              <a:ext cx="4889" cy="39624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818534" y="7788211"/>
              <a:ext cx="4800" cy="39624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941292" y="7788211"/>
              <a:ext cx="91795" cy="39624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352698" y="7788211"/>
              <a:ext cx="260464" cy="39624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930397" y="7391984"/>
              <a:ext cx="137287" cy="231635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067684" y="7593139"/>
              <a:ext cx="78435" cy="30480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765120" y="7044626"/>
              <a:ext cx="165277" cy="578993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902013" y="7187285"/>
              <a:ext cx="49034" cy="97904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514928" y="6087427"/>
              <a:ext cx="356615" cy="219455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787611" y="7115149"/>
              <a:ext cx="163436" cy="276834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765120" y="6706171"/>
              <a:ext cx="185928" cy="196469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765120" y="6794792"/>
              <a:ext cx="185928" cy="442810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765120" y="7045465"/>
              <a:ext cx="185928" cy="346519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765120" y="6802171"/>
              <a:ext cx="185928" cy="162369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835897" y="6919963"/>
              <a:ext cx="115150" cy="189471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814497" y="6905993"/>
              <a:ext cx="136550" cy="224116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2765120" y="6706171"/>
              <a:ext cx="338721" cy="88620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053397" y="7391984"/>
              <a:ext cx="92722" cy="96735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951048" y="7391984"/>
              <a:ext cx="116636" cy="201155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3073006" y="7391984"/>
              <a:ext cx="73113" cy="201155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053854" y="7391984"/>
              <a:ext cx="92265" cy="201155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2947998" y="7237603"/>
              <a:ext cx="151766" cy="154381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2874556" y="6706171"/>
              <a:ext cx="262420" cy="389496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2951048" y="7285190"/>
              <a:ext cx="102349" cy="106794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2951048" y="7071842"/>
              <a:ext cx="195071" cy="320141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951048" y="7238504"/>
              <a:ext cx="147789" cy="153479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018459" y="7125449"/>
              <a:ext cx="48044" cy="41554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2951048" y="6864070"/>
              <a:ext cx="26047" cy="37579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3124327" y="7064121"/>
              <a:ext cx="12649" cy="20713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2951048" y="6706171"/>
              <a:ext cx="185988" cy="436740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2951048" y="6797726"/>
              <a:ext cx="185927" cy="122237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2951048" y="7048538"/>
              <a:ext cx="185927" cy="111798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2951048" y="7029158"/>
              <a:ext cx="80517" cy="86575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2951048" y="6955460"/>
              <a:ext cx="125501" cy="133527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2970898" y="6903834"/>
              <a:ext cx="151892" cy="156616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3016631" y="6876046"/>
              <a:ext cx="120345" cy="128384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3062846" y="6822237"/>
              <a:ext cx="74129" cy="106908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2951048" y="6879260"/>
              <a:ext cx="185927" cy="207721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2951048" y="6706171"/>
              <a:ext cx="195071" cy="407809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3007931" y="7108533"/>
              <a:ext cx="138188" cy="225844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3022168" y="7117308"/>
              <a:ext cx="123951" cy="203085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3068485" y="7136651"/>
              <a:ext cx="77635" cy="163245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3203573" y="7159641"/>
              <a:ext cx="545465" cy="405130"/>
            </a:xfrm>
            <a:custGeom>
              <a:avLst/>
              <a:gdLst/>
              <a:ahLst/>
              <a:cxnLst/>
              <a:rect l="l" t="t" r="r" b="b"/>
              <a:pathLst>
                <a:path w="545464" h="405129">
                  <a:moveTo>
                    <a:pt x="381736" y="0"/>
                  </a:moveTo>
                  <a:lnTo>
                    <a:pt x="0" y="233616"/>
                  </a:lnTo>
                  <a:lnTo>
                    <a:pt x="168732" y="404990"/>
                  </a:lnTo>
                  <a:lnTo>
                    <a:pt x="545147" y="163385"/>
                  </a:lnTo>
                  <a:lnTo>
                    <a:pt x="381736" y="0"/>
                  </a:lnTo>
                  <a:close/>
                </a:path>
              </a:pathLst>
            </a:custGeom>
            <a:solidFill>
              <a:srgbClr val="2B389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203573" y="7159641"/>
              <a:ext cx="545465" cy="405130"/>
            </a:xfrm>
            <a:custGeom>
              <a:avLst/>
              <a:gdLst/>
              <a:ahLst/>
              <a:cxnLst/>
              <a:rect l="l" t="t" r="r" b="b"/>
              <a:pathLst>
                <a:path w="545464" h="405129">
                  <a:moveTo>
                    <a:pt x="381736" y="0"/>
                  </a:moveTo>
                  <a:lnTo>
                    <a:pt x="0" y="233616"/>
                  </a:lnTo>
                  <a:lnTo>
                    <a:pt x="168732" y="404990"/>
                  </a:lnTo>
                  <a:lnTo>
                    <a:pt x="191506" y="390372"/>
                  </a:lnTo>
                  <a:lnTo>
                    <a:pt x="170992" y="390372"/>
                  </a:lnTo>
                  <a:lnTo>
                    <a:pt x="17868" y="234340"/>
                  </a:lnTo>
                  <a:lnTo>
                    <a:pt x="380199" y="12064"/>
                  </a:lnTo>
                  <a:lnTo>
                    <a:pt x="393803" y="12064"/>
                  </a:lnTo>
                  <a:lnTo>
                    <a:pt x="381736" y="0"/>
                  </a:lnTo>
                  <a:close/>
                </a:path>
                <a:path w="545464" h="405129">
                  <a:moveTo>
                    <a:pt x="393803" y="12064"/>
                  </a:moveTo>
                  <a:lnTo>
                    <a:pt x="380199" y="12064"/>
                  </a:lnTo>
                  <a:lnTo>
                    <a:pt x="531063" y="159245"/>
                  </a:lnTo>
                  <a:lnTo>
                    <a:pt x="170992" y="390372"/>
                  </a:lnTo>
                  <a:lnTo>
                    <a:pt x="191506" y="390372"/>
                  </a:lnTo>
                  <a:lnTo>
                    <a:pt x="545147" y="163385"/>
                  </a:lnTo>
                  <a:lnTo>
                    <a:pt x="393803" y="12064"/>
                  </a:lnTo>
                  <a:close/>
                </a:path>
              </a:pathLst>
            </a:custGeom>
            <a:solidFill>
              <a:srgbClr val="C9CACC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217839" y="7168868"/>
              <a:ext cx="520700" cy="384175"/>
            </a:xfrm>
            <a:custGeom>
              <a:avLst/>
              <a:gdLst/>
              <a:ahLst/>
              <a:cxnLst/>
              <a:rect l="l" t="t" r="r" b="b"/>
              <a:pathLst>
                <a:path w="520700" h="384175">
                  <a:moveTo>
                    <a:pt x="3606" y="225120"/>
                  </a:moveTo>
                  <a:lnTo>
                    <a:pt x="1993" y="226707"/>
                  </a:lnTo>
                  <a:lnTo>
                    <a:pt x="156400" y="384035"/>
                  </a:lnTo>
                  <a:lnTo>
                    <a:pt x="165422" y="378244"/>
                  </a:lnTo>
                  <a:lnTo>
                    <a:pt x="157060" y="378244"/>
                  </a:lnTo>
                  <a:lnTo>
                    <a:pt x="8672" y="227050"/>
                  </a:lnTo>
                  <a:lnTo>
                    <a:pt x="4787" y="227050"/>
                  </a:lnTo>
                  <a:lnTo>
                    <a:pt x="3606" y="225120"/>
                  </a:lnTo>
                  <a:close/>
                </a:path>
                <a:path w="520700" h="384175">
                  <a:moveTo>
                    <a:pt x="372087" y="5689"/>
                  </a:moveTo>
                  <a:lnTo>
                    <a:pt x="365620" y="5689"/>
                  </a:lnTo>
                  <a:lnTo>
                    <a:pt x="513181" y="149644"/>
                  </a:lnTo>
                  <a:lnTo>
                    <a:pt x="157060" y="378244"/>
                  </a:lnTo>
                  <a:lnTo>
                    <a:pt x="165422" y="378244"/>
                  </a:lnTo>
                  <a:lnTo>
                    <a:pt x="520407" y="150380"/>
                  </a:lnTo>
                  <a:lnTo>
                    <a:pt x="372087" y="5689"/>
                  </a:lnTo>
                  <a:close/>
                </a:path>
                <a:path w="520700" h="384175">
                  <a:moveTo>
                    <a:pt x="5219" y="223532"/>
                  </a:moveTo>
                  <a:lnTo>
                    <a:pt x="3606" y="225120"/>
                  </a:lnTo>
                  <a:lnTo>
                    <a:pt x="4787" y="227050"/>
                  </a:lnTo>
                  <a:lnTo>
                    <a:pt x="7212" y="225563"/>
                  </a:lnTo>
                  <a:lnTo>
                    <a:pt x="5219" y="223532"/>
                  </a:lnTo>
                  <a:close/>
                </a:path>
                <a:path w="520700" h="384175">
                  <a:moveTo>
                    <a:pt x="7212" y="225563"/>
                  </a:moveTo>
                  <a:lnTo>
                    <a:pt x="4787" y="227050"/>
                  </a:lnTo>
                  <a:lnTo>
                    <a:pt x="8672" y="227050"/>
                  </a:lnTo>
                  <a:lnTo>
                    <a:pt x="7212" y="225563"/>
                  </a:lnTo>
                  <a:close/>
                </a:path>
                <a:path w="520700" h="384175">
                  <a:moveTo>
                    <a:pt x="366255" y="0"/>
                  </a:moveTo>
                  <a:lnTo>
                    <a:pt x="0" y="224675"/>
                  </a:lnTo>
                  <a:lnTo>
                    <a:pt x="1993" y="226707"/>
                  </a:lnTo>
                  <a:lnTo>
                    <a:pt x="5219" y="223532"/>
                  </a:lnTo>
                  <a:lnTo>
                    <a:pt x="10522" y="223532"/>
                  </a:lnTo>
                  <a:lnTo>
                    <a:pt x="365620" y="5689"/>
                  </a:lnTo>
                  <a:lnTo>
                    <a:pt x="372087" y="5689"/>
                  </a:lnTo>
                  <a:lnTo>
                    <a:pt x="366255" y="0"/>
                  </a:lnTo>
                  <a:close/>
                </a:path>
                <a:path w="520700" h="384175">
                  <a:moveTo>
                    <a:pt x="10522" y="223532"/>
                  </a:moveTo>
                  <a:lnTo>
                    <a:pt x="5219" y="223532"/>
                  </a:lnTo>
                  <a:lnTo>
                    <a:pt x="7212" y="225563"/>
                  </a:lnTo>
                  <a:lnTo>
                    <a:pt x="10522" y="223532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08" name="object 208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3268216" y="7193857"/>
              <a:ext cx="428263" cy="325137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3264662" y="7214933"/>
              <a:ext cx="426720" cy="286385"/>
            </a:xfrm>
            <a:custGeom>
              <a:avLst/>
              <a:gdLst/>
              <a:ahLst/>
              <a:cxnLst/>
              <a:rect l="l" t="t" r="r" b="b"/>
              <a:pathLst>
                <a:path w="426720" h="286384">
                  <a:moveTo>
                    <a:pt x="365302" y="1968"/>
                  </a:moveTo>
                  <a:lnTo>
                    <a:pt x="363550" y="0"/>
                  </a:lnTo>
                  <a:lnTo>
                    <a:pt x="0" y="226098"/>
                  </a:lnTo>
                  <a:lnTo>
                    <a:pt x="2120" y="227482"/>
                  </a:lnTo>
                  <a:lnTo>
                    <a:pt x="365302" y="1968"/>
                  </a:lnTo>
                  <a:close/>
                </a:path>
                <a:path w="426720" h="286384">
                  <a:moveTo>
                    <a:pt x="370103" y="6565"/>
                  </a:moveTo>
                  <a:lnTo>
                    <a:pt x="368388" y="4622"/>
                  </a:lnTo>
                  <a:lnTo>
                    <a:pt x="4864" y="230746"/>
                  </a:lnTo>
                  <a:lnTo>
                    <a:pt x="6985" y="232143"/>
                  </a:lnTo>
                  <a:lnTo>
                    <a:pt x="370103" y="6565"/>
                  </a:lnTo>
                  <a:close/>
                </a:path>
                <a:path w="426720" h="286384">
                  <a:moveTo>
                    <a:pt x="421360" y="55714"/>
                  </a:moveTo>
                  <a:lnTo>
                    <a:pt x="419620" y="53784"/>
                  </a:lnTo>
                  <a:lnTo>
                    <a:pt x="56095" y="279857"/>
                  </a:lnTo>
                  <a:lnTo>
                    <a:pt x="58242" y="281330"/>
                  </a:lnTo>
                  <a:lnTo>
                    <a:pt x="421360" y="55714"/>
                  </a:lnTo>
                  <a:close/>
                </a:path>
                <a:path w="426720" h="286384">
                  <a:moveTo>
                    <a:pt x="426212" y="60375"/>
                  </a:moveTo>
                  <a:lnTo>
                    <a:pt x="424446" y="58394"/>
                  </a:lnTo>
                  <a:lnTo>
                    <a:pt x="60896" y="284556"/>
                  </a:lnTo>
                  <a:lnTo>
                    <a:pt x="63042" y="285902"/>
                  </a:lnTo>
                  <a:lnTo>
                    <a:pt x="426212" y="60375"/>
                  </a:lnTo>
                  <a:close/>
                </a:path>
              </a:pathLst>
            </a:custGeom>
            <a:solidFill>
              <a:srgbClr val="F1F1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10" name="object 210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3146120" y="6508051"/>
              <a:ext cx="176784" cy="173596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3146120" y="6580911"/>
              <a:ext cx="176784" cy="125260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3146120" y="6621716"/>
              <a:ext cx="176784" cy="84454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3146120" y="6477584"/>
              <a:ext cx="368820" cy="105638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3322904" y="6508051"/>
              <a:ext cx="176783" cy="180848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3322904" y="6508051"/>
              <a:ext cx="176783" cy="142468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3146120" y="6508051"/>
              <a:ext cx="368808" cy="284340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4483760" y="7553515"/>
              <a:ext cx="107111" cy="234695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4228160" y="7621168"/>
              <a:ext cx="249364" cy="167043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4033088" y="7632370"/>
              <a:ext cx="117182" cy="155841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4033088" y="7675550"/>
              <a:ext cx="77609" cy="112661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4033088" y="7593139"/>
              <a:ext cx="6451" cy="3771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3275418" y="7623619"/>
              <a:ext cx="80429" cy="80746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3215500" y="7623619"/>
              <a:ext cx="137185" cy="164591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3823334" y="7593139"/>
              <a:ext cx="404825" cy="195071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3981831" y="7593139"/>
              <a:ext cx="12611" cy="7327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3613162" y="7593139"/>
              <a:ext cx="261289" cy="195071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3976903" y="7593139"/>
              <a:ext cx="4940" cy="52196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3322929" y="7623619"/>
              <a:ext cx="170560" cy="79108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3276422" y="7623619"/>
              <a:ext cx="79933" cy="80390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3665105" y="7623619"/>
              <a:ext cx="153428" cy="125806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3506825" y="7623619"/>
              <a:ext cx="153339" cy="164591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3352685" y="7623619"/>
              <a:ext cx="154393" cy="164591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3146120" y="7553515"/>
              <a:ext cx="961428" cy="234695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3146120" y="7440092"/>
              <a:ext cx="147447" cy="153047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3146120" y="7488720"/>
              <a:ext cx="100075" cy="104419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3474656" y="7553515"/>
              <a:ext cx="140576" cy="39624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3146120" y="7391984"/>
              <a:ext cx="396557" cy="201155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3146120" y="7441057"/>
              <a:ext cx="146481" cy="152082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3546411" y="7553515"/>
              <a:ext cx="294652" cy="39624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3474072" y="7586777"/>
              <a:ext cx="10998" cy="6362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3411727" y="7527950"/>
              <a:ext cx="74460" cy="65189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3146120" y="7271448"/>
              <a:ext cx="176784" cy="120535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3146120" y="6950443"/>
              <a:ext cx="176784" cy="15808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3146120" y="6775247"/>
              <a:ext cx="176784" cy="267703"/>
            </a:xfrm>
            <a:prstGeom prst="rect">
              <a:avLst/>
            </a:prstGeom>
          </p:spPr>
        </p:pic>
        <p:pic>
          <p:nvPicPr>
            <p:cNvPr id="245" name="object 245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3146120" y="6760540"/>
              <a:ext cx="176784" cy="140728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3146120" y="6934911"/>
              <a:ext cx="176784" cy="123609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3146120" y="6931380"/>
              <a:ext cx="68618" cy="74244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3146120" y="6856387"/>
              <a:ext cx="114909" cy="122466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3146120" y="6793751"/>
              <a:ext cx="162407" cy="156616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3146120" y="6871462"/>
              <a:ext cx="158203" cy="100228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3200690" y="6706171"/>
              <a:ext cx="122213" cy="182067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3146120" y="7002983"/>
              <a:ext cx="176784" cy="114325"/>
            </a:xfrm>
            <a:prstGeom prst="rect">
              <a:avLst/>
            </a:prstGeom>
          </p:spPr>
        </p:pic>
        <p:pic>
          <p:nvPicPr>
            <p:cNvPr id="253" name="object 253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3146120" y="7261047"/>
              <a:ext cx="176784" cy="103124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3146120" y="7016801"/>
              <a:ext cx="176784" cy="329869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3146120" y="7011517"/>
              <a:ext cx="176784" cy="111061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3146120" y="7255713"/>
              <a:ext cx="176784" cy="96735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3146120" y="7234491"/>
              <a:ext cx="80137" cy="84556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3146120" y="7161555"/>
              <a:ext cx="124904" cy="130225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3163468" y="7107606"/>
              <a:ext cx="153441" cy="155117"/>
            </a:xfrm>
            <a:prstGeom prst="rect">
              <a:avLst/>
            </a:prstGeom>
          </p:spPr>
        </p:pic>
        <p:pic>
          <p:nvPicPr>
            <p:cNvPr id="260" name="object 260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3208909" y="7079310"/>
              <a:ext cx="113995" cy="119379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3254857" y="7024497"/>
              <a:ext cx="68046" cy="99682"/>
            </a:xfrm>
            <a:prstGeom prst="rect">
              <a:avLst/>
            </a:prstGeom>
          </p:spPr>
        </p:pic>
        <p:pic>
          <p:nvPicPr>
            <p:cNvPr id="262" name="object 262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3146120" y="7085127"/>
              <a:ext cx="176784" cy="205562"/>
            </a:xfrm>
            <a:prstGeom prst="rect">
              <a:avLst/>
            </a:prstGeom>
          </p:spPr>
        </p:pic>
        <p:pic>
          <p:nvPicPr>
            <p:cNvPr id="263" name="object 263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3146120" y="7173163"/>
              <a:ext cx="176784" cy="109943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3322904" y="6843636"/>
              <a:ext cx="176783" cy="159346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3322904" y="6706171"/>
              <a:ext cx="176783" cy="221818"/>
            </a:xfrm>
            <a:prstGeom prst="rect">
              <a:avLst/>
            </a:prstGeom>
          </p:spPr>
        </p:pic>
        <p:pic>
          <p:nvPicPr>
            <p:cNvPr id="266" name="object 266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3322904" y="6829044"/>
              <a:ext cx="176783" cy="98107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3322904" y="6792468"/>
              <a:ext cx="87528" cy="93814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3322904" y="6721018"/>
              <a:ext cx="131178" cy="139357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3373374" y="6706171"/>
              <a:ext cx="126314" cy="126479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3322904" y="6706171"/>
              <a:ext cx="123532" cy="73025"/>
            </a:xfrm>
            <a:prstGeom prst="rect">
              <a:avLst/>
            </a:prstGeom>
          </p:spPr>
        </p:pic>
        <p:pic>
          <p:nvPicPr>
            <p:cNvPr id="271" name="object 271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3322904" y="6706171"/>
              <a:ext cx="192024" cy="190779"/>
            </a:xfrm>
            <a:prstGeom prst="rect">
              <a:avLst/>
            </a:prstGeom>
          </p:spPr>
        </p:pic>
        <p:pic>
          <p:nvPicPr>
            <p:cNvPr id="272" name="object 272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3322904" y="7151179"/>
              <a:ext cx="192024" cy="169049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3322904" y="6961784"/>
              <a:ext cx="192024" cy="132664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3322904" y="7140778"/>
              <a:ext cx="192024" cy="130670"/>
            </a:xfrm>
            <a:prstGeom prst="rect">
              <a:avLst/>
            </a:prstGeom>
          </p:spPr>
        </p:pic>
        <p:pic>
          <p:nvPicPr>
            <p:cNvPr id="275" name="object 275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3322904" y="6976529"/>
              <a:ext cx="192024" cy="279184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3322904" y="6970839"/>
              <a:ext cx="192024" cy="129997"/>
            </a:xfrm>
            <a:prstGeom prst="rect">
              <a:avLst/>
            </a:prstGeom>
          </p:spPr>
        </p:pic>
        <p:pic>
          <p:nvPicPr>
            <p:cNvPr id="277" name="object 277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3322904" y="7135444"/>
              <a:ext cx="192024" cy="125602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3322904" y="7045096"/>
              <a:ext cx="127762" cy="111861"/>
            </a:xfrm>
            <a:prstGeom prst="rect">
              <a:avLst/>
            </a:prstGeom>
          </p:spPr>
        </p:pic>
        <p:pic>
          <p:nvPicPr>
            <p:cNvPr id="279" name="object 279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3322904" y="7116927"/>
              <a:ext cx="85407" cy="90004"/>
            </a:xfrm>
            <a:prstGeom prst="rect">
              <a:avLst/>
            </a:prstGeom>
          </p:spPr>
        </p:pic>
        <p:pic>
          <p:nvPicPr>
            <p:cNvPr id="280" name="object 280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3322904" y="7042721"/>
              <a:ext cx="131381" cy="136918"/>
            </a:xfrm>
            <a:prstGeom prst="rect">
              <a:avLst/>
            </a:prstGeom>
          </p:spPr>
        </p:pic>
        <p:pic>
          <p:nvPicPr>
            <p:cNvPr id="281" name="object 281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3347986" y="6995414"/>
              <a:ext cx="153492" cy="155181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3322904" y="7017423"/>
              <a:ext cx="118148" cy="78206"/>
            </a:xfrm>
            <a:prstGeom prst="rect">
              <a:avLst/>
            </a:prstGeom>
          </p:spPr>
        </p:pic>
        <p:pic>
          <p:nvPicPr>
            <p:cNvPr id="283" name="object 283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3322904" y="7071766"/>
              <a:ext cx="173608" cy="111836"/>
            </a:xfrm>
            <a:prstGeom prst="rect">
              <a:avLst/>
            </a:prstGeom>
          </p:spPr>
        </p:pic>
        <p:pic>
          <p:nvPicPr>
            <p:cNvPr id="284" name="object 284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3391738" y="6887819"/>
              <a:ext cx="123190" cy="200101"/>
            </a:xfrm>
            <a:prstGeom prst="rect">
              <a:avLst/>
            </a:prstGeom>
          </p:spPr>
        </p:pic>
        <p:pic>
          <p:nvPicPr>
            <p:cNvPr id="285" name="object 285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3404717" y="6895770"/>
              <a:ext cx="110210" cy="180581"/>
            </a:xfrm>
            <a:prstGeom prst="rect">
              <a:avLst/>
            </a:prstGeom>
          </p:spPr>
        </p:pic>
        <p:pic>
          <p:nvPicPr>
            <p:cNvPr id="286" name="object 286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3203574" y="7202716"/>
              <a:ext cx="311353" cy="361911"/>
            </a:xfrm>
            <a:prstGeom prst="rect">
              <a:avLst/>
            </a:prstGeom>
          </p:spPr>
        </p:pic>
        <p:pic>
          <p:nvPicPr>
            <p:cNvPr id="287" name="object 287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3217837" y="7211288"/>
              <a:ext cx="297091" cy="341630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3268218" y="7365403"/>
              <a:ext cx="154965" cy="153555"/>
            </a:xfrm>
            <a:prstGeom prst="rect">
              <a:avLst/>
            </a:prstGeom>
          </p:spPr>
        </p:pic>
        <p:pic>
          <p:nvPicPr>
            <p:cNvPr id="289" name="object 289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3312617" y="7337603"/>
              <a:ext cx="155003" cy="153631"/>
            </a:xfrm>
            <a:prstGeom prst="rect">
              <a:avLst/>
            </a:prstGeom>
          </p:spPr>
        </p:pic>
        <p:pic>
          <p:nvPicPr>
            <p:cNvPr id="290" name="object 290"/>
            <p:cNvPicPr/>
            <p:nvPr/>
          </p:nvPicPr>
          <p:blipFill>
            <a:blip r:embed="rId204" cstate="print"/>
            <a:stretch>
              <a:fillRect/>
            </a:stretch>
          </p:blipFill>
          <p:spPr>
            <a:xfrm>
              <a:off x="3358235" y="7308075"/>
              <a:ext cx="155003" cy="153581"/>
            </a:xfrm>
            <a:prstGeom prst="rect">
              <a:avLst/>
            </a:prstGeom>
          </p:spPr>
        </p:pic>
        <p:pic>
          <p:nvPicPr>
            <p:cNvPr id="291" name="object 291"/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3403346" y="7279271"/>
              <a:ext cx="111582" cy="114553"/>
            </a:xfrm>
            <a:prstGeom prst="rect">
              <a:avLst/>
            </a:prstGeom>
          </p:spPr>
        </p:pic>
        <p:pic>
          <p:nvPicPr>
            <p:cNvPr id="292" name="object 292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3449015" y="7223455"/>
              <a:ext cx="65912" cy="96621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3264674" y="7285393"/>
              <a:ext cx="250253" cy="161683"/>
            </a:xfrm>
            <a:prstGeom prst="rect">
              <a:avLst/>
            </a:prstGeom>
          </p:spPr>
        </p:pic>
        <p:pic>
          <p:nvPicPr>
            <p:cNvPr id="294" name="object 294"/>
            <p:cNvPicPr/>
            <p:nvPr/>
          </p:nvPicPr>
          <p:blipFill>
            <a:blip r:embed="rId208" cstate="print"/>
            <a:stretch>
              <a:fillRect/>
            </a:stretch>
          </p:blipFill>
          <p:spPr>
            <a:xfrm>
              <a:off x="3320770" y="7374039"/>
              <a:ext cx="194157" cy="126796"/>
            </a:xfrm>
            <a:prstGeom prst="rect">
              <a:avLst/>
            </a:prstGeom>
          </p:spPr>
        </p:pic>
        <p:sp>
          <p:nvSpPr>
            <p:cNvPr id="295" name="object 295"/>
            <p:cNvSpPr/>
            <p:nvPr/>
          </p:nvSpPr>
          <p:spPr>
            <a:xfrm>
              <a:off x="3584834" y="6932562"/>
              <a:ext cx="528320" cy="391795"/>
            </a:xfrm>
            <a:custGeom>
              <a:avLst/>
              <a:gdLst/>
              <a:ahLst/>
              <a:cxnLst/>
              <a:rect l="l" t="t" r="r" b="b"/>
              <a:pathLst>
                <a:path w="528320" h="391795">
                  <a:moveTo>
                    <a:pt x="369404" y="0"/>
                  </a:moveTo>
                  <a:lnTo>
                    <a:pt x="0" y="227075"/>
                  </a:lnTo>
                  <a:lnTo>
                    <a:pt x="163664" y="391325"/>
                  </a:lnTo>
                  <a:lnTo>
                    <a:pt x="527951" y="158534"/>
                  </a:lnTo>
                  <a:lnTo>
                    <a:pt x="369404" y="0"/>
                  </a:lnTo>
                  <a:close/>
                </a:path>
              </a:pathLst>
            </a:custGeom>
            <a:solidFill>
              <a:srgbClr val="2B389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585216" y="6934215"/>
              <a:ext cx="527685" cy="389255"/>
            </a:xfrm>
            <a:custGeom>
              <a:avLst/>
              <a:gdLst/>
              <a:ahLst/>
              <a:cxnLst/>
              <a:rect l="l" t="t" r="r" b="b"/>
              <a:pathLst>
                <a:path w="527685" h="389254">
                  <a:moveTo>
                    <a:pt x="369138" y="0"/>
                  </a:moveTo>
                  <a:lnTo>
                    <a:pt x="0" y="225450"/>
                  </a:lnTo>
                  <a:lnTo>
                    <a:pt x="163233" y="388861"/>
                  </a:lnTo>
                  <a:lnTo>
                    <a:pt x="179284" y="378713"/>
                  </a:lnTo>
                  <a:lnTo>
                    <a:pt x="164680" y="378713"/>
                  </a:lnTo>
                  <a:lnTo>
                    <a:pt x="16205" y="227406"/>
                  </a:lnTo>
                  <a:lnTo>
                    <a:pt x="367664" y="11734"/>
                  </a:lnTo>
                  <a:lnTo>
                    <a:pt x="380873" y="11734"/>
                  </a:lnTo>
                  <a:lnTo>
                    <a:pt x="369138" y="0"/>
                  </a:lnTo>
                  <a:close/>
                </a:path>
                <a:path w="527685" h="389254">
                  <a:moveTo>
                    <a:pt x="380873" y="11734"/>
                  </a:moveTo>
                  <a:lnTo>
                    <a:pt x="367664" y="11734"/>
                  </a:lnTo>
                  <a:lnTo>
                    <a:pt x="514007" y="154482"/>
                  </a:lnTo>
                  <a:lnTo>
                    <a:pt x="164680" y="378713"/>
                  </a:lnTo>
                  <a:lnTo>
                    <a:pt x="179284" y="378713"/>
                  </a:lnTo>
                  <a:lnTo>
                    <a:pt x="527634" y="158495"/>
                  </a:lnTo>
                  <a:lnTo>
                    <a:pt x="380873" y="11734"/>
                  </a:lnTo>
                  <a:close/>
                </a:path>
              </a:pathLst>
            </a:custGeom>
            <a:solidFill>
              <a:srgbClr val="C9CACC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597798" y="6941504"/>
              <a:ext cx="505459" cy="372745"/>
            </a:xfrm>
            <a:custGeom>
              <a:avLst/>
              <a:gdLst/>
              <a:ahLst/>
              <a:cxnLst/>
              <a:rect l="l" t="t" r="r" b="b"/>
              <a:pathLst>
                <a:path w="505460" h="372745">
                  <a:moveTo>
                    <a:pt x="3494" y="218469"/>
                  </a:moveTo>
                  <a:lnTo>
                    <a:pt x="1930" y="220002"/>
                  </a:lnTo>
                  <a:lnTo>
                    <a:pt x="151739" y="372668"/>
                  </a:lnTo>
                  <a:lnTo>
                    <a:pt x="160484" y="367055"/>
                  </a:lnTo>
                  <a:lnTo>
                    <a:pt x="152387" y="367055"/>
                  </a:lnTo>
                  <a:lnTo>
                    <a:pt x="8407" y="220332"/>
                  </a:lnTo>
                  <a:lnTo>
                    <a:pt x="4648" y="220332"/>
                  </a:lnTo>
                  <a:lnTo>
                    <a:pt x="3494" y="218469"/>
                  </a:lnTo>
                  <a:close/>
                </a:path>
                <a:path w="505460" h="372745">
                  <a:moveTo>
                    <a:pt x="361006" y="5524"/>
                  </a:moveTo>
                  <a:lnTo>
                    <a:pt x="354723" y="5524"/>
                  </a:lnTo>
                  <a:lnTo>
                    <a:pt x="497890" y="145249"/>
                  </a:lnTo>
                  <a:lnTo>
                    <a:pt x="152387" y="367055"/>
                  </a:lnTo>
                  <a:lnTo>
                    <a:pt x="160484" y="367055"/>
                  </a:lnTo>
                  <a:lnTo>
                    <a:pt x="504901" y="145961"/>
                  </a:lnTo>
                  <a:lnTo>
                    <a:pt x="361006" y="5524"/>
                  </a:lnTo>
                  <a:close/>
                </a:path>
                <a:path w="505460" h="372745">
                  <a:moveTo>
                    <a:pt x="5067" y="216928"/>
                  </a:moveTo>
                  <a:lnTo>
                    <a:pt x="3494" y="218469"/>
                  </a:lnTo>
                  <a:lnTo>
                    <a:pt x="4648" y="220332"/>
                  </a:lnTo>
                  <a:lnTo>
                    <a:pt x="6994" y="218892"/>
                  </a:lnTo>
                  <a:lnTo>
                    <a:pt x="5067" y="216928"/>
                  </a:lnTo>
                  <a:close/>
                </a:path>
                <a:path w="505460" h="372745">
                  <a:moveTo>
                    <a:pt x="6994" y="218892"/>
                  </a:moveTo>
                  <a:lnTo>
                    <a:pt x="4648" y="220332"/>
                  </a:lnTo>
                  <a:lnTo>
                    <a:pt x="8407" y="220332"/>
                  </a:lnTo>
                  <a:lnTo>
                    <a:pt x="6994" y="218892"/>
                  </a:lnTo>
                  <a:close/>
                </a:path>
                <a:path w="505460" h="372745">
                  <a:moveTo>
                    <a:pt x="355345" y="0"/>
                  </a:moveTo>
                  <a:lnTo>
                    <a:pt x="0" y="218033"/>
                  </a:lnTo>
                  <a:lnTo>
                    <a:pt x="1930" y="220002"/>
                  </a:lnTo>
                  <a:lnTo>
                    <a:pt x="5067" y="216928"/>
                  </a:lnTo>
                  <a:lnTo>
                    <a:pt x="10195" y="216928"/>
                  </a:lnTo>
                  <a:lnTo>
                    <a:pt x="354723" y="5524"/>
                  </a:lnTo>
                  <a:lnTo>
                    <a:pt x="361006" y="5524"/>
                  </a:lnTo>
                  <a:lnTo>
                    <a:pt x="355345" y="0"/>
                  </a:lnTo>
                  <a:close/>
                </a:path>
                <a:path w="505460" h="372745">
                  <a:moveTo>
                    <a:pt x="10195" y="216928"/>
                  </a:moveTo>
                  <a:lnTo>
                    <a:pt x="5067" y="216928"/>
                  </a:lnTo>
                  <a:lnTo>
                    <a:pt x="6994" y="218892"/>
                  </a:lnTo>
                  <a:lnTo>
                    <a:pt x="10195" y="216928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98" name="object 298"/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3646668" y="6965797"/>
              <a:ext cx="415528" cy="315455"/>
            </a:xfrm>
            <a:prstGeom prst="rect">
              <a:avLst/>
            </a:prstGeom>
          </p:spPr>
        </p:pic>
        <p:sp>
          <p:nvSpPr>
            <p:cNvPr id="299" name="object 299"/>
            <p:cNvSpPr/>
            <p:nvPr/>
          </p:nvSpPr>
          <p:spPr>
            <a:xfrm>
              <a:off x="3643236" y="6986244"/>
              <a:ext cx="414020" cy="277495"/>
            </a:xfrm>
            <a:custGeom>
              <a:avLst/>
              <a:gdLst/>
              <a:ahLst/>
              <a:cxnLst/>
              <a:rect l="l" t="t" r="r" b="b"/>
              <a:pathLst>
                <a:path w="414020" h="277495">
                  <a:moveTo>
                    <a:pt x="354355" y="1955"/>
                  </a:moveTo>
                  <a:lnTo>
                    <a:pt x="352653" y="0"/>
                  </a:lnTo>
                  <a:lnTo>
                    <a:pt x="0" y="219392"/>
                  </a:lnTo>
                  <a:lnTo>
                    <a:pt x="2019" y="220713"/>
                  </a:lnTo>
                  <a:lnTo>
                    <a:pt x="354355" y="1955"/>
                  </a:lnTo>
                  <a:close/>
                </a:path>
                <a:path w="414020" h="277495">
                  <a:moveTo>
                    <a:pt x="359054" y="6413"/>
                  </a:moveTo>
                  <a:lnTo>
                    <a:pt x="357339" y="4508"/>
                  </a:lnTo>
                  <a:lnTo>
                    <a:pt x="4686" y="223875"/>
                  </a:lnTo>
                  <a:lnTo>
                    <a:pt x="6718" y="225209"/>
                  </a:lnTo>
                  <a:lnTo>
                    <a:pt x="359054" y="6413"/>
                  </a:lnTo>
                  <a:close/>
                </a:path>
                <a:path w="414020" h="277495">
                  <a:moveTo>
                    <a:pt x="408787" y="54089"/>
                  </a:moveTo>
                  <a:lnTo>
                    <a:pt x="407085" y="52158"/>
                  </a:lnTo>
                  <a:lnTo>
                    <a:pt x="54381" y="271526"/>
                  </a:lnTo>
                  <a:lnTo>
                    <a:pt x="56502" y="272897"/>
                  </a:lnTo>
                  <a:lnTo>
                    <a:pt x="408787" y="54089"/>
                  </a:lnTo>
                  <a:close/>
                </a:path>
                <a:path w="414020" h="277495">
                  <a:moveTo>
                    <a:pt x="413473" y="58597"/>
                  </a:moveTo>
                  <a:lnTo>
                    <a:pt x="411759" y="56616"/>
                  </a:lnTo>
                  <a:lnTo>
                    <a:pt x="59067" y="276034"/>
                  </a:lnTo>
                  <a:lnTo>
                    <a:pt x="61150" y="277393"/>
                  </a:lnTo>
                  <a:lnTo>
                    <a:pt x="413473" y="58597"/>
                  </a:lnTo>
                  <a:close/>
                </a:path>
              </a:pathLst>
            </a:custGeom>
            <a:solidFill>
              <a:srgbClr val="F1F1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00" name="object 300"/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3514928" y="6306883"/>
              <a:ext cx="170687" cy="160845"/>
            </a:xfrm>
            <a:prstGeom prst="rect">
              <a:avLst/>
            </a:prstGeom>
          </p:spPr>
        </p:pic>
        <p:pic>
          <p:nvPicPr>
            <p:cNvPr id="301" name="object 301"/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4804752" y="7361390"/>
              <a:ext cx="139687" cy="80162"/>
            </a:xfrm>
            <a:prstGeom prst="rect">
              <a:avLst/>
            </a:prstGeom>
          </p:spPr>
        </p:pic>
        <p:pic>
          <p:nvPicPr>
            <p:cNvPr id="302" name="object 302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3514928" y="6285547"/>
              <a:ext cx="356615" cy="192036"/>
            </a:xfrm>
            <a:prstGeom prst="rect">
              <a:avLst/>
            </a:prstGeom>
          </p:spPr>
        </p:pic>
        <p:pic>
          <p:nvPicPr>
            <p:cNvPr id="303" name="object 303"/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4653013" y="7465073"/>
              <a:ext cx="110985" cy="63665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4653013" y="7327976"/>
              <a:ext cx="291426" cy="225539"/>
            </a:xfrm>
            <a:prstGeom prst="rect">
              <a:avLst/>
            </a:prstGeom>
          </p:spPr>
        </p:pic>
        <p:pic>
          <p:nvPicPr>
            <p:cNvPr id="305" name="object 305"/>
            <p:cNvPicPr/>
            <p:nvPr/>
          </p:nvPicPr>
          <p:blipFill>
            <a:blip r:embed="rId215" cstate="print"/>
            <a:stretch>
              <a:fillRect/>
            </a:stretch>
          </p:blipFill>
          <p:spPr>
            <a:xfrm>
              <a:off x="4809934" y="7327976"/>
              <a:ext cx="90614" cy="110602"/>
            </a:xfrm>
            <a:prstGeom prst="rect">
              <a:avLst/>
            </a:prstGeom>
          </p:spPr>
        </p:pic>
        <p:pic>
          <p:nvPicPr>
            <p:cNvPr id="306" name="object 306"/>
            <p:cNvPicPr/>
            <p:nvPr/>
          </p:nvPicPr>
          <p:blipFill>
            <a:blip r:embed="rId216" cstate="print"/>
            <a:stretch>
              <a:fillRect/>
            </a:stretch>
          </p:blipFill>
          <p:spPr>
            <a:xfrm>
              <a:off x="4692954" y="7327976"/>
              <a:ext cx="111683" cy="177731"/>
            </a:xfrm>
            <a:prstGeom prst="rect">
              <a:avLst/>
            </a:prstGeom>
          </p:spPr>
        </p:pic>
        <p:pic>
          <p:nvPicPr>
            <p:cNvPr id="307" name="object 307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4804638" y="7327976"/>
              <a:ext cx="5295" cy="113639"/>
            </a:xfrm>
            <a:prstGeom prst="rect">
              <a:avLst/>
            </a:prstGeom>
          </p:spPr>
        </p:pic>
        <p:pic>
          <p:nvPicPr>
            <p:cNvPr id="308" name="object 308"/>
            <p:cNvPicPr/>
            <p:nvPr/>
          </p:nvPicPr>
          <p:blipFill>
            <a:blip r:embed="rId218" cstate="print"/>
            <a:stretch>
              <a:fillRect/>
            </a:stretch>
          </p:blipFill>
          <p:spPr>
            <a:xfrm>
              <a:off x="4538789" y="7327976"/>
              <a:ext cx="216674" cy="225539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219" cstate="print"/>
            <a:stretch>
              <a:fillRect/>
            </a:stretch>
          </p:blipFill>
          <p:spPr>
            <a:xfrm>
              <a:off x="3570795" y="6258115"/>
              <a:ext cx="300748" cy="63703"/>
            </a:xfrm>
            <a:prstGeom prst="rect">
              <a:avLst/>
            </a:prstGeom>
          </p:spPr>
        </p:pic>
        <p:pic>
          <p:nvPicPr>
            <p:cNvPr id="310" name="object 310"/>
            <p:cNvPicPr/>
            <p:nvPr/>
          </p:nvPicPr>
          <p:blipFill>
            <a:blip r:embed="rId220" cstate="print"/>
            <a:stretch>
              <a:fillRect/>
            </a:stretch>
          </p:blipFill>
          <p:spPr>
            <a:xfrm>
              <a:off x="3685616" y="6306883"/>
              <a:ext cx="155448" cy="170065"/>
            </a:xfrm>
            <a:prstGeom prst="rect">
              <a:avLst/>
            </a:prstGeom>
          </p:spPr>
        </p:pic>
        <p:pic>
          <p:nvPicPr>
            <p:cNvPr id="311" name="object 311"/>
            <p:cNvPicPr/>
            <p:nvPr/>
          </p:nvPicPr>
          <p:blipFill>
            <a:blip r:embed="rId221" cstate="print"/>
            <a:stretch>
              <a:fillRect/>
            </a:stretch>
          </p:blipFill>
          <p:spPr>
            <a:xfrm>
              <a:off x="3685616" y="6308547"/>
              <a:ext cx="151663" cy="90424"/>
            </a:xfrm>
            <a:prstGeom prst="rect">
              <a:avLst/>
            </a:prstGeom>
          </p:spPr>
        </p:pic>
        <p:pic>
          <p:nvPicPr>
            <p:cNvPr id="312" name="object 312"/>
            <p:cNvPicPr/>
            <p:nvPr/>
          </p:nvPicPr>
          <p:blipFill>
            <a:blip r:embed="rId222" cstate="print"/>
            <a:stretch>
              <a:fillRect/>
            </a:stretch>
          </p:blipFill>
          <p:spPr>
            <a:xfrm>
              <a:off x="3708628" y="6367958"/>
              <a:ext cx="162915" cy="95592"/>
            </a:xfrm>
            <a:prstGeom prst="rect">
              <a:avLst/>
            </a:prstGeom>
          </p:spPr>
        </p:pic>
        <p:pic>
          <p:nvPicPr>
            <p:cNvPr id="313" name="object 313"/>
            <p:cNvPicPr/>
            <p:nvPr/>
          </p:nvPicPr>
          <p:blipFill>
            <a:blip r:embed="rId223" cstate="print"/>
            <a:stretch>
              <a:fillRect/>
            </a:stretch>
          </p:blipFill>
          <p:spPr>
            <a:xfrm>
              <a:off x="3685616" y="6368681"/>
              <a:ext cx="185927" cy="108902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224" cstate="print"/>
            <a:stretch>
              <a:fillRect/>
            </a:stretch>
          </p:blipFill>
          <p:spPr>
            <a:xfrm>
              <a:off x="3696906" y="6375641"/>
              <a:ext cx="174637" cy="101942"/>
            </a:xfrm>
            <a:prstGeom prst="rect">
              <a:avLst/>
            </a:prstGeom>
          </p:spPr>
        </p:pic>
        <p:pic>
          <p:nvPicPr>
            <p:cNvPr id="315" name="object 315"/>
            <p:cNvPicPr/>
            <p:nvPr/>
          </p:nvPicPr>
          <p:blipFill>
            <a:blip r:embed="rId225" cstate="print"/>
            <a:stretch>
              <a:fillRect/>
            </a:stretch>
          </p:blipFill>
          <p:spPr>
            <a:xfrm>
              <a:off x="3514928" y="6477584"/>
              <a:ext cx="170687" cy="79870"/>
            </a:xfrm>
            <a:prstGeom prst="rect">
              <a:avLst/>
            </a:prstGeom>
          </p:spPr>
        </p:pic>
        <p:pic>
          <p:nvPicPr>
            <p:cNvPr id="316" name="object 316"/>
            <p:cNvPicPr/>
            <p:nvPr/>
          </p:nvPicPr>
          <p:blipFill>
            <a:blip r:embed="rId226" cstate="print"/>
            <a:stretch>
              <a:fillRect/>
            </a:stretch>
          </p:blipFill>
          <p:spPr>
            <a:xfrm>
              <a:off x="3514928" y="6508051"/>
              <a:ext cx="117271" cy="88760"/>
            </a:xfrm>
            <a:prstGeom prst="rect">
              <a:avLst/>
            </a:prstGeom>
          </p:spPr>
        </p:pic>
        <p:pic>
          <p:nvPicPr>
            <p:cNvPr id="317" name="object 317"/>
            <p:cNvPicPr/>
            <p:nvPr/>
          </p:nvPicPr>
          <p:blipFill>
            <a:blip r:embed="rId227" cstate="print"/>
            <a:stretch>
              <a:fillRect/>
            </a:stretch>
          </p:blipFill>
          <p:spPr>
            <a:xfrm>
              <a:off x="3514928" y="6541516"/>
              <a:ext cx="170687" cy="164655"/>
            </a:xfrm>
            <a:prstGeom prst="rect">
              <a:avLst/>
            </a:prstGeom>
          </p:spPr>
        </p:pic>
        <p:pic>
          <p:nvPicPr>
            <p:cNvPr id="318" name="object 318"/>
            <p:cNvPicPr/>
            <p:nvPr/>
          </p:nvPicPr>
          <p:blipFill>
            <a:blip r:embed="rId228" cstate="print"/>
            <a:stretch>
              <a:fillRect/>
            </a:stretch>
          </p:blipFill>
          <p:spPr>
            <a:xfrm>
              <a:off x="3514928" y="6543180"/>
              <a:ext cx="170687" cy="127457"/>
            </a:xfrm>
            <a:prstGeom prst="rect">
              <a:avLst/>
            </a:prstGeom>
          </p:spPr>
        </p:pic>
        <p:pic>
          <p:nvPicPr>
            <p:cNvPr id="319" name="object 319"/>
            <p:cNvPicPr/>
            <p:nvPr/>
          </p:nvPicPr>
          <p:blipFill>
            <a:blip r:embed="rId229" cstate="print"/>
            <a:stretch>
              <a:fillRect/>
            </a:stretch>
          </p:blipFill>
          <p:spPr>
            <a:xfrm>
              <a:off x="3514928" y="6622516"/>
              <a:ext cx="115315" cy="83654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230" cstate="print"/>
            <a:stretch>
              <a:fillRect/>
            </a:stretch>
          </p:blipFill>
          <p:spPr>
            <a:xfrm>
              <a:off x="3514928" y="6627762"/>
              <a:ext cx="73418" cy="78409"/>
            </a:xfrm>
            <a:prstGeom prst="rect">
              <a:avLst/>
            </a:prstGeom>
          </p:spPr>
        </p:pic>
        <p:pic>
          <p:nvPicPr>
            <p:cNvPr id="321" name="object 321"/>
            <p:cNvPicPr/>
            <p:nvPr/>
          </p:nvPicPr>
          <p:blipFill>
            <a:blip r:embed="rId231" cstate="print"/>
            <a:stretch>
              <a:fillRect/>
            </a:stretch>
          </p:blipFill>
          <p:spPr>
            <a:xfrm>
              <a:off x="3531679" y="6573901"/>
              <a:ext cx="131140" cy="132270"/>
            </a:xfrm>
            <a:prstGeom prst="rect">
              <a:avLst/>
            </a:prstGeom>
          </p:spPr>
        </p:pic>
        <p:pic>
          <p:nvPicPr>
            <p:cNvPr id="322" name="object 322"/>
            <p:cNvPicPr/>
            <p:nvPr/>
          </p:nvPicPr>
          <p:blipFill>
            <a:blip r:embed="rId232" cstate="print"/>
            <a:stretch>
              <a:fillRect/>
            </a:stretch>
          </p:blipFill>
          <p:spPr>
            <a:xfrm>
              <a:off x="3514928" y="6596012"/>
              <a:ext cx="160134" cy="110159"/>
            </a:xfrm>
            <a:prstGeom prst="rect">
              <a:avLst/>
            </a:prstGeom>
          </p:spPr>
        </p:pic>
        <p:pic>
          <p:nvPicPr>
            <p:cNvPr id="323" name="object 323"/>
            <p:cNvPicPr/>
            <p:nvPr/>
          </p:nvPicPr>
          <p:blipFill>
            <a:blip r:embed="rId233" cstate="print"/>
            <a:stretch>
              <a:fillRect/>
            </a:stretch>
          </p:blipFill>
          <p:spPr>
            <a:xfrm>
              <a:off x="3575392" y="6508051"/>
              <a:ext cx="110223" cy="149771"/>
            </a:xfrm>
            <a:prstGeom prst="rect">
              <a:avLst/>
            </a:prstGeom>
          </p:spPr>
        </p:pic>
        <p:pic>
          <p:nvPicPr>
            <p:cNvPr id="324" name="object 324"/>
            <p:cNvPicPr/>
            <p:nvPr/>
          </p:nvPicPr>
          <p:blipFill>
            <a:blip r:embed="rId234" cstate="print"/>
            <a:stretch>
              <a:fillRect/>
            </a:stretch>
          </p:blipFill>
          <p:spPr>
            <a:xfrm>
              <a:off x="3588359" y="6387185"/>
              <a:ext cx="283184" cy="305206"/>
            </a:xfrm>
            <a:prstGeom prst="rect">
              <a:avLst/>
            </a:prstGeom>
          </p:spPr>
        </p:pic>
        <p:pic>
          <p:nvPicPr>
            <p:cNvPr id="325" name="object 325"/>
            <p:cNvPicPr/>
            <p:nvPr/>
          </p:nvPicPr>
          <p:blipFill>
            <a:blip r:embed="rId235" cstate="print"/>
            <a:stretch>
              <a:fillRect/>
            </a:stretch>
          </p:blipFill>
          <p:spPr>
            <a:xfrm>
              <a:off x="4298581" y="7364539"/>
              <a:ext cx="133235" cy="52095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236" cstate="print"/>
            <a:stretch>
              <a:fillRect/>
            </a:stretch>
          </p:blipFill>
          <p:spPr>
            <a:xfrm>
              <a:off x="4228160" y="7364539"/>
              <a:ext cx="70497" cy="92963"/>
            </a:xfrm>
            <a:prstGeom prst="rect">
              <a:avLst/>
            </a:prstGeom>
          </p:spPr>
        </p:pic>
        <p:pic>
          <p:nvPicPr>
            <p:cNvPr id="327" name="object 327"/>
            <p:cNvPicPr/>
            <p:nvPr/>
          </p:nvPicPr>
          <p:blipFill>
            <a:blip r:embed="rId237" cstate="print"/>
            <a:stretch>
              <a:fillRect/>
            </a:stretch>
          </p:blipFill>
          <p:spPr>
            <a:xfrm>
              <a:off x="4228160" y="7327976"/>
              <a:ext cx="362712" cy="225539"/>
            </a:xfrm>
            <a:prstGeom prst="rect">
              <a:avLst/>
            </a:prstGeom>
          </p:spPr>
        </p:pic>
        <p:pic>
          <p:nvPicPr>
            <p:cNvPr id="328" name="object 328"/>
            <p:cNvPicPr/>
            <p:nvPr/>
          </p:nvPicPr>
          <p:blipFill>
            <a:blip r:embed="rId238" cstate="print"/>
            <a:stretch>
              <a:fillRect/>
            </a:stretch>
          </p:blipFill>
          <p:spPr>
            <a:xfrm>
              <a:off x="3685616" y="6637464"/>
              <a:ext cx="155448" cy="68706"/>
            </a:xfrm>
            <a:prstGeom prst="rect">
              <a:avLst/>
            </a:prstGeom>
          </p:spPr>
        </p:pic>
        <p:pic>
          <p:nvPicPr>
            <p:cNvPr id="329" name="object 329"/>
            <p:cNvPicPr/>
            <p:nvPr/>
          </p:nvPicPr>
          <p:blipFill>
            <a:blip r:embed="rId239" cstate="print"/>
            <a:stretch>
              <a:fillRect/>
            </a:stretch>
          </p:blipFill>
          <p:spPr>
            <a:xfrm>
              <a:off x="3685616" y="6608127"/>
              <a:ext cx="185927" cy="97027"/>
            </a:xfrm>
            <a:prstGeom prst="rect">
              <a:avLst/>
            </a:prstGeom>
          </p:spPr>
        </p:pic>
        <p:pic>
          <p:nvPicPr>
            <p:cNvPr id="330" name="object 330"/>
            <p:cNvPicPr/>
            <p:nvPr/>
          </p:nvPicPr>
          <p:blipFill>
            <a:blip r:embed="rId240" cstate="print"/>
            <a:stretch>
              <a:fillRect/>
            </a:stretch>
          </p:blipFill>
          <p:spPr>
            <a:xfrm>
              <a:off x="3685616" y="6510502"/>
              <a:ext cx="185927" cy="177546"/>
            </a:xfrm>
            <a:prstGeom prst="rect">
              <a:avLst/>
            </a:prstGeom>
          </p:spPr>
        </p:pic>
        <p:pic>
          <p:nvPicPr>
            <p:cNvPr id="331" name="object 331"/>
            <p:cNvPicPr/>
            <p:nvPr/>
          </p:nvPicPr>
          <p:blipFill>
            <a:blip r:embed="rId241" cstate="print"/>
            <a:stretch>
              <a:fillRect/>
            </a:stretch>
          </p:blipFill>
          <p:spPr>
            <a:xfrm>
              <a:off x="3685616" y="6603149"/>
              <a:ext cx="185927" cy="90322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242" cstate="print"/>
            <a:stretch>
              <a:fillRect/>
            </a:stretch>
          </p:blipFill>
          <p:spPr>
            <a:xfrm>
              <a:off x="3685616" y="6563588"/>
              <a:ext cx="92925" cy="98945"/>
            </a:xfrm>
            <a:prstGeom prst="rect">
              <a:avLst/>
            </a:prstGeom>
          </p:spPr>
        </p:pic>
        <p:pic>
          <p:nvPicPr>
            <p:cNvPr id="333" name="object 333"/>
            <p:cNvPicPr/>
            <p:nvPr/>
          </p:nvPicPr>
          <p:blipFill>
            <a:blip r:embed="rId243" cstate="print"/>
            <a:stretch>
              <a:fillRect/>
            </a:stretch>
          </p:blipFill>
          <p:spPr>
            <a:xfrm>
              <a:off x="3692677" y="6508051"/>
              <a:ext cx="128193" cy="129374"/>
            </a:xfrm>
            <a:prstGeom prst="rect">
              <a:avLst/>
            </a:prstGeom>
          </p:spPr>
        </p:pic>
        <p:pic>
          <p:nvPicPr>
            <p:cNvPr id="334" name="object 334"/>
            <p:cNvPicPr/>
            <p:nvPr/>
          </p:nvPicPr>
          <p:blipFill>
            <a:blip r:embed="rId244" cstate="print"/>
            <a:stretch>
              <a:fillRect/>
            </a:stretch>
          </p:blipFill>
          <p:spPr>
            <a:xfrm>
              <a:off x="3685616" y="6508051"/>
              <a:ext cx="185927" cy="102577"/>
            </a:xfrm>
            <a:prstGeom prst="rect">
              <a:avLst/>
            </a:prstGeom>
          </p:spPr>
        </p:pic>
        <p:pic>
          <p:nvPicPr>
            <p:cNvPr id="335" name="object 335"/>
            <p:cNvPicPr/>
            <p:nvPr/>
          </p:nvPicPr>
          <p:blipFill>
            <a:blip r:embed="rId245" cstate="print"/>
            <a:stretch>
              <a:fillRect/>
            </a:stretch>
          </p:blipFill>
          <p:spPr>
            <a:xfrm>
              <a:off x="3514928" y="6526276"/>
              <a:ext cx="356615" cy="361543"/>
            </a:xfrm>
            <a:prstGeom prst="rect">
              <a:avLst/>
            </a:prstGeom>
          </p:spPr>
        </p:pic>
        <p:pic>
          <p:nvPicPr>
            <p:cNvPr id="336" name="object 336"/>
            <p:cNvPicPr/>
            <p:nvPr/>
          </p:nvPicPr>
          <p:blipFill>
            <a:blip r:embed="rId246" cstate="print"/>
            <a:stretch>
              <a:fillRect/>
            </a:stretch>
          </p:blipFill>
          <p:spPr>
            <a:xfrm>
              <a:off x="3514928" y="7166419"/>
              <a:ext cx="59296" cy="36296"/>
            </a:xfrm>
            <a:prstGeom prst="rect">
              <a:avLst/>
            </a:prstGeom>
          </p:spPr>
        </p:pic>
        <p:pic>
          <p:nvPicPr>
            <p:cNvPr id="337" name="object 337"/>
            <p:cNvPicPr/>
            <p:nvPr/>
          </p:nvPicPr>
          <p:blipFill>
            <a:blip r:embed="rId247" cstate="print"/>
            <a:stretch>
              <a:fillRect/>
            </a:stretch>
          </p:blipFill>
          <p:spPr>
            <a:xfrm>
              <a:off x="3514928" y="7045452"/>
              <a:ext cx="170687" cy="120967"/>
            </a:xfrm>
            <a:prstGeom prst="rect">
              <a:avLst/>
            </a:prstGeom>
          </p:spPr>
        </p:pic>
        <p:pic>
          <p:nvPicPr>
            <p:cNvPr id="338" name="object 338"/>
            <p:cNvPicPr/>
            <p:nvPr/>
          </p:nvPicPr>
          <p:blipFill>
            <a:blip r:embed="rId248" cstate="print"/>
            <a:stretch>
              <a:fillRect/>
            </a:stretch>
          </p:blipFill>
          <p:spPr>
            <a:xfrm>
              <a:off x="3514928" y="6706171"/>
              <a:ext cx="170687" cy="128282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249" cstate="print"/>
            <a:stretch>
              <a:fillRect/>
            </a:stretch>
          </p:blipFill>
          <p:spPr>
            <a:xfrm>
              <a:off x="3514928" y="6706171"/>
              <a:ext cx="164172" cy="73342"/>
            </a:xfrm>
            <a:prstGeom prst="rect">
              <a:avLst/>
            </a:prstGeom>
          </p:spPr>
        </p:pic>
        <p:pic>
          <p:nvPicPr>
            <p:cNvPr id="340" name="object 340"/>
            <p:cNvPicPr/>
            <p:nvPr/>
          </p:nvPicPr>
          <p:blipFill>
            <a:blip r:embed="rId250" cstate="print"/>
            <a:stretch>
              <a:fillRect/>
            </a:stretch>
          </p:blipFill>
          <p:spPr>
            <a:xfrm>
              <a:off x="3514928" y="6785521"/>
              <a:ext cx="170687" cy="110248"/>
            </a:xfrm>
            <a:prstGeom prst="rect">
              <a:avLst/>
            </a:prstGeom>
          </p:spPr>
        </p:pic>
        <p:pic>
          <p:nvPicPr>
            <p:cNvPr id="341" name="object 341"/>
            <p:cNvPicPr/>
            <p:nvPr/>
          </p:nvPicPr>
          <p:blipFill>
            <a:blip r:embed="rId251" cstate="print"/>
            <a:stretch>
              <a:fillRect/>
            </a:stretch>
          </p:blipFill>
          <p:spPr>
            <a:xfrm>
              <a:off x="3514928" y="7035978"/>
              <a:ext cx="170687" cy="91655"/>
            </a:xfrm>
            <a:prstGeom prst="rect">
              <a:avLst/>
            </a:prstGeom>
          </p:spPr>
        </p:pic>
        <p:pic>
          <p:nvPicPr>
            <p:cNvPr id="342" name="object 342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3514928" y="6798742"/>
              <a:ext cx="170687" cy="313512"/>
            </a:xfrm>
            <a:prstGeom prst="rect">
              <a:avLst/>
            </a:prstGeom>
          </p:spPr>
        </p:pic>
        <p:pic>
          <p:nvPicPr>
            <p:cNvPr id="343" name="object 343"/>
            <p:cNvPicPr/>
            <p:nvPr/>
          </p:nvPicPr>
          <p:blipFill>
            <a:blip r:embed="rId253" cstate="print"/>
            <a:stretch>
              <a:fillRect/>
            </a:stretch>
          </p:blipFill>
          <p:spPr>
            <a:xfrm>
              <a:off x="3514928" y="6793636"/>
              <a:ext cx="170687" cy="107251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254" cstate="print"/>
            <a:stretch>
              <a:fillRect/>
            </a:stretch>
          </p:blipFill>
          <p:spPr>
            <a:xfrm>
              <a:off x="3514928" y="7030809"/>
              <a:ext cx="170687" cy="87058"/>
            </a:xfrm>
            <a:prstGeom prst="rect">
              <a:avLst/>
            </a:prstGeom>
          </p:spPr>
        </p:pic>
        <p:pic>
          <p:nvPicPr>
            <p:cNvPr id="345" name="object 345"/>
            <p:cNvPicPr/>
            <p:nvPr/>
          </p:nvPicPr>
          <p:blipFill>
            <a:blip r:embed="rId255" cstate="print"/>
            <a:stretch>
              <a:fillRect/>
            </a:stretch>
          </p:blipFill>
          <p:spPr>
            <a:xfrm>
              <a:off x="3514928" y="6993153"/>
              <a:ext cx="87782" cy="92278"/>
            </a:xfrm>
            <a:prstGeom prst="rect">
              <a:avLst/>
            </a:prstGeom>
          </p:spPr>
        </p:pic>
        <p:pic>
          <p:nvPicPr>
            <p:cNvPr id="346" name="object 346"/>
            <p:cNvPicPr/>
            <p:nvPr/>
          </p:nvPicPr>
          <p:blipFill>
            <a:blip r:embed="rId256" cstate="print"/>
            <a:stretch>
              <a:fillRect/>
            </a:stretch>
          </p:blipFill>
          <p:spPr>
            <a:xfrm>
              <a:off x="3514928" y="6922376"/>
              <a:ext cx="131178" cy="136613"/>
            </a:xfrm>
            <a:prstGeom prst="rect">
              <a:avLst/>
            </a:prstGeom>
          </p:spPr>
        </p:pic>
        <p:pic>
          <p:nvPicPr>
            <p:cNvPr id="347" name="object 347"/>
            <p:cNvPicPr/>
            <p:nvPr/>
          </p:nvPicPr>
          <p:blipFill>
            <a:blip r:embed="rId257" cstate="print"/>
            <a:stretch>
              <a:fillRect/>
            </a:stretch>
          </p:blipFill>
          <p:spPr>
            <a:xfrm>
              <a:off x="3541814" y="6880314"/>
              <a:ext cx="143802" cy="149771"/>
            </a:xfrm>
            <a:prstGeom prst="rect">
              <a:avLst/>
            </a:prstGeom>
          </p:spPr>
        </p:pic>
        <p:pic>
          <p:nvPicPr>
            <p:cNvPr id="348" name="object 348"/>
            <p:cNvPicPr/>
            <p:nvPr/>
          </p:nvPicPr>
          <p:blipFill>
            <a:blip r:embed="rId258" cstate="print"/>
            <a:stretch>
              <a:fillRect/>
            </a:stretch>
          </p:blipFill>
          <p:spPr>
            <a:xfrm>
              <a:off x="3585883" y="6799681"/>
              <a:ext cx="99733" cy="157861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259" cstate="print"/>
            <a:stretch>
              <a:fillRect/>
            </a:stretch>
          </p:blipFill>
          <p:spPr>
            <a:xfrm>
              <a:off x="3514928" y="6865099"/>
              <a:ext cx="170687" cy="198983"/>
            </a:xfrm>
            <a:prstGeom prst="rect">
              <a:avLst/>
            </a:prstGeom>
          </p:spPr>
        </p:pic>
        <p:pic>
          <p:nvPicPr>
            <p:cNvPr id="350" name="object 350"/>
            <p:cNvPicPr/>
            <p:nvPr/>
          </p:nvPicPr>
          <p:blipFill>
            <a:blip r:embed="rId260" cstate="print"/>
            <a:stretch>
              <a:fillRect/>
            </a:stretch>
          </p:blipFill>
          <p:spPr>
            <a:xfrm>
              <a:off x="3514928" y="6950507"/>
              <a:ext cx="170687" cy="106197"/>
            </a:xfrm>
            <a:prstGeom prst="rect">
              <a:avLst/>
            </a:prstGeom>
          </p:spPr>
        </p:pic>
        <p:pic>
          <p:nvPicPr>
            <p:cNvPr id="351" name="object 351"/>
            <p:cNvPicPr/>
            <p:nvPr/>
          </p:nvPicPr>
          <p:blipFill>
            <a:blip r:embed="rId261" cstate="print"/>
            <a:stretch>
              <a:fillRect/>
            </a:stretch>
          </p:blipFill>
          <p:spPr>
            <a:xfrm>
              <a:off x="4140212" y="7364539"/>
              <a:ext cx="87947" cy="144005"/>
            </a:xfrm>
            <a:prstGeom prst="rect">
              <a:avLst/>
            </a:prstGeom>
          </p:spPr>
        </p:pic>
        <p:pic>
          <p:nvPicPr>
            <p:cNvPr id="352" name="object 352"/>
            <p:cNvPicPr/>
            <p:nvPr/>
          </p:nvPicPr>
          <p:blipFill>
            <a:blip r:embed="rId262" cstate="print"/>
            <a:stretch>
              <a:fillRect/>
            </a:stretch>
          </p:blipFill>
          <p:spPr>
            <a:xfrm>
              <a:off x="4033088" y="7394613"/>
              <a:ext cx="107276" cy="158902"/>
            </a:xfrm>
            <a:prstGeom prst="rect">
              <a:avLst/>
            </a:prstGeom>
          </p:spPr>
        </p:pic>
        <p:pic>
          <p:nvPicPr>
            <p:cNvPr id="353" name="object 353"/>
            <p:cNvPicPr/>
            <p:nvPr/>
          </p:nvPicPr>
          <p:blipFill>
            <a:blip r:embed="rId263" cstate="print"/>
            <a:stretch>
              <a:fillRect/>
            </a:stretch>
          </p:blipFill>
          <p:spPr>
            <a:xfrm>
              <a:off x="4062730" y="7457503"/>
              <a:ext cx="165430" cy="96012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264" cstate="print"/>
            <a:stretch>
              <a:fillRect/>
            </a:stretch>
          </p:blipFill>
          <p:spPr>
            <a:xfrm>
              <a:off x="4140365" y="7391984"/>
              <a:ext cx="3543" cy="2628"/>
            </a:xfrm>
            <a:prstGeom prst="rect">
              <a:avLst/>
            </a:prstGeom>
          </p:spPr>
        </p:pic>
        <p:pic>
          <p:nvPicPr>
            <p:cNvPr id="355" name="object 355"/>
            <p:cNvPicPr/>
            <p:nvPr/>
          </p:nvPicPr>
          <p:blipFill>
            <a:blip r:embed="rId265" cstate="print"/>
            <a:stretch>
              <a:fillRect/>
            </a:stretch>
          </p:blipFill>
          <p:spPr>
            <a:xfrm>
              <a:off x="3841064" y="7364539"/>
              <a:ext cx="368795" cy="188975"/>
            </a:xfrm>
            <a:prstGeom prst="rect">
              <a:avLst/>
            </a:prstGeom>
          </p:spPr>
        </p:pic>
        <p:pic>
          <p:nvPicPr>
            <p:cNvPr id="356" name="object 356"/>
            <p:cNvPicPr/>
            <p:nvPr/>
          </p:nvPicPr>
          <p:blipFill>
            <a:blip r:embed="rId266" cstate="print"/>
            <a:stretch>
              <a:fillRect/>
            </a:stretch>
          </p:blipFill>
          <p:spPr>
            <a:xfrm>
              <a:off x="3542677" y="7391984"/>
              <a:ext cx="439445" cy="161531"/>
            </a:xfrm>
            <a:prstGeom prst="rect">
              <a:avLst/>
            </a:prstGeom>
          </p:spPr>
        </p:pic>
        <p:pic>
          <p:nvPicPr>
            <p:cNvPr id="357" name="object 357"/>
            <p:cNvPicPr/>
            <p:nvPr/>
          </p:nvPicPr>
          <p:blipFill>
            <a:blip r:embed="rId267" cstate="print"/>
            <a:stretch>
              <a:fillRect/>
            </a:stretch>
          </p:blipFill>
          <p:spPr>
            <a:xfrm>
              <a:off x="3514928" y="7391984"/>
              <a:ext cx="326136" cy="161531"/>
            </a:xfrm>
            <a:prstGeom prst="rect">
              <a:avLst/>
            </a:prstGeom>
          </p:spPr>
        </p:pic>
        <p:pic>
          <p:nvPicPr>
            <p:cNvPr id="358" name="object 358"/>
            <p:cNvPicPr/>
            <p:nvPr/>
          </p:nvPicPr>
          <p:blipFill>
            <a:blip r:embed="rId268" cstate="print"/>
            <a:stretch>
              <a:fillRect/>
            </a:stretch>
          </p:blipFill>
          <p:spPr>
            <a:xfrm>
              <a:off x="3575316" y="7423467"/>
              <a:ext cx="265747" cy="130048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269" cstate="print"/>
            <a:stretch>
              <a:fillRect/>
            </a:stretch>
          </p:blipFill>
          <p:spPr>
            <a:xfrm>
              <a:off x="3515156" y="7461555"/>
              <a:ext cx="78574" cy="73113"/>
            </a:xfrm>
            <a:prstGeom prst="rect">
              <a:avLst/>
            </a:prstGeom>
          </p:spPr>
        </p:pic>
        <p:pic>
          <p:nvPicPr>
            <p:cNvPr id="360" name="object 360"/>
            <p:cNvPicPr/>
            <p:nvPr/>
          </p:nvPicPr>
          <p:blipFill>
            <a:blip r:embed="rId270" cstate="print"/>
            <a:stretch>
              <a:fillRect/>
            </a:stretch>
          </p:blipFill>
          <p:spPr>
            <a:xfrm>
              <a:off x="3683355" y="7461466"/>
              <a:ext cx="18859" cy="10947"/>
            </a:xfrm>
            <a:prstGeom prst="rect">
              <a:avLst/>
            </a:prstGeom>
          </p:spPr>
        </p:pic>
        <p:pic>
          <p:nvPicPr>
            <p:cNvPr id="361" name="object 361"/>
            <p:cNvPicPr/>
            <p:nvPr/>
          </p:nvPicPr>
          <p:blipFill>
            <a:blip r:embed="rId271" cstate="print"/>
            <a:stretch>
              <a:fillRect/>
            </a:stretch>
          </p:blipFill>
          <p:spPr>
            <a:xfrm>
              <a:off x="3618992" y="7245375"/>
              <a:ext cx="609168" cy="226898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272" cstate="print"/>
            <a:stretch>
              <a:fillRect/>
            </a:stretch>
          </p:blipFill>
          <p:spPr>
            <a:xfrm>
              <a:off x="3684053" y="7264743"/>
              <a:ext cx="157010" cy="99796"/>
            </a:xfrm>
            <a:prstGeom prst="rect">
              <a:avLst/>
            </a:prstGeom>
          </p:spPr>
        </p:pic>
        <p:pic>
          <p:nvPicPr>
            <p:cNvPr id="363" name="object 363"/>
            <p:cNvPicPr/>
            <p:nvPr/>
          </p:nvPicPr>
          <p:blipFill>
            <a:blip r:embed="rId273" cstate="print"/>
            <a:stretch>
              <a:fillRect/>
            </a:stretch>
          </p:blipFill>
          <p:spPr>
            <a:xfrm>
              <a:off x="3828516" y="6706171"/>
              <a:ext cx="43027" cy="47371"/>
            </a:xfrm>
            <a:prstGeom prst="rect">
              <a:avLst/>
            </a:prstGeom>
          </p:spPr>
        </p:pic>
        <p:pic>
          <p:nvPicPr>
            <p:cNvPr id="364" name="object 364"/>
            <p:cNvPicPr/>
            <p:nvPr/>
          </p:nvPicPr>
          <p:blipFill>
            <a:blip r:embed="rId274" cstate="print"/>
            <a:stretch>
              <a:fillRect/>
            </a:stretch>
          </p:blipFill>
          <p:spPr>
            <a:xfrm>
              <a:off x="3841064" y="6946963"/>
              <a:ext cx="30479" cy="55168"/>
            </a:xfrm>
            <a:prstGeom prst="rect">
              <a:avLst/>
            </a:prstGeom>
          </p:spPr>
        </p:pic>
        <p:pic>
          <p:nvPicPr>
            <p:cNvPr id="365" name="object 365"/>
            <p:cNvPicPr/>
            <p:nvPr/>
          </p:nvPicPr>
          <p:blipFill>
            <a:blip r:embed="rId275" cstate="print"/>
            <a:stretch>
              <a:fillRect/>
            </a:stretch>
          </p:blipFill>
          <p:spPr>
            <a:xfrm>
              <a:off x="3685616" y="6930822"/>
              <a:ext cx="185927" cy="166852"/>
            </a:xfrm>
            <a:prstGeom prst="rect">
              <a:avLst/>
            </a:prstGeom>
          </p:spPr>
        </p:pic>
        <p:pic>
          <p:nvPicPr>
            <p:cNvPr id="366" name="object 366"/>
            <p:cNvPicPr/>
            <p:nvPr/>
          </p:nvPicPr>
          <p:blipFill>
            <a:blip r:embed="rId276" cstate="print"/>
            <a:stretch>
              <a:fillRect/>
            </a:stretch>
          </p:blipFill>
          <p:spPr>
            <a:xfrm>
              <a:off x="3685616" y="6706171"/>
              <a:ext cx="134010" cy="89700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277" cstate="print"/>
            <a:stretch>
              <a:fillRect/>
            </a:stretch>
          </p:blipFill>
          <p:spPr>
            <a:xfrm>
              <a:off x="3685616" y="6738747"/>
              <a:ext cx="185927" cy="117640"/>
            </a:xfrm>
            <a:prstGeom prst="rect">
              <a:avLst/>
            </a:prstGeom>
          </p:spPr>
        </p:pic>
        <p:pic>
          <p:nvPicPr>
            <p:cNvPr id="368" name="object 368"/>
            <p:cNvPicPr/>
            <p:nvPr/>
          </p:nvPicPr>
          <p:blipFill>
            <a:blip r:embed="rId278" cstate="print"/>
            <a:stretch>
              <a:fillRect/>
            </a:stretch>
          </p:blipFill>
          <p:spPr>
            <a:xfrm>
              <a:off x="3685616" y="6919569"/>
              <a:ext cx="185927" cy="125882"/>
            </a:xfrm>
            <a:prstGeom prst="rect">
              <a:avLst/>
            </a:prstGeom>
          </p:spPr>
        </p:pic>
        <p:pic>
          <p:nvPicPr>
            <p:cNvPr id="369" name="object 369"/>
            <p:cNvPicPr/>
            <p:nvPr/>
          </p:nvPicPr>
          <p:blipFill>
            <a:blip r:embed="rId279" cstate="print"/>
            <a:stretch>
              <a:fillRect/>
            </a:stretch>
          </p:blipFill>
          <p:spPr>
            <a:xfrm>
              <a:off x="3685616" y="6753161"/>
              <a:ext cx="185927" cy="274650"/>
            </a:xfrm>
            <a:prstGeom prst="rect">
              <a:avLst/>
            </a:prstGeom>
          </p:spPr>
        </p:pic>
        <p:pic>
          <p:nvPicPr>
            <p:cNvPr id="370" name="object 370"/>
            <p:cNvPicPr/>
            <p:nvPr/>
          </p:nvPicPr>
          <p:blipFill>
            <a:blip r:embed="rId280" cstate="print"/>
            <a:stretch>
              <a:fillRect/>
            </a:stretch>
          </p:blipFill>
          <p:spPr>
            <a:xfrm>
              <a:off x="3685616" y="6747637"/>
              <a:ext cx="185927" cy="114935"/>
            </a:xfrm>
            <a:prstGeom prst="rect">
              <a:avLst/>
            </a:prstGeom>
          </p:spPr>
        </p:pic>
        <p:pic>
          <p:nvPicPr>
            <p:cNvPr id="371" name="object 371"/>
            <p:cNvPicPr/>
            <p:nvPr/>
          </p:nvPicPr>
          <p:blipFill>
            <a:blip r:embed="rId281" cstate="print"/>
            <a:stretch>
              <a:fillRect/>
            </a:stretch>
          </p:blipFill>
          <p:spPr>
            <a:xfrm>
              <a:off x="3685616" y="6914388"/>
              <a:ext cx="185927" cy="121589"/>
            </a:xfrm>
            <a:prstGeom prst="rect">
              <a:avLst/>
            </a:prstGeom>
          </p:spPr>
        </p:pic>
        <p:pic>
          <p:nvPicPr>
            <p:cNvPr id="372" name="object 372"/>
            <p:cNvPicPr/>
            <p:nvPr/>
          </p:nvPicPr>
          <p:blipFill>
            <a:blip r:embed="rId282" cstate="print"/>
            <a:stretch>
              <a:fillRect/>
            </a:stretch>
          </p:blipFill>
          <p:spPr>
            <a:xfrm>
              <a:off x="3685616" y="6819709"/>
              <a:ext cx="134823" cy="108521"/>
            </a:xfrm>
            <a:prstGeom prst="rect">
              <a:avLst/>
            </a:prstGeom>
          </p:spPr>
        </p:pic>
        <p:pic>
          <p:nvPicPr>
            <p:cNvPr id="373" name="object 373"/>
            <p:cNvPicPr/>
            <p:nvPr/>
          </p:nvPicPr>
          <p:blipFill>
            <a:blip r:embed="rId242" cstate="print"/>
            <a:stretch>
              <a:fillRect/>
            </a:stretch>
          </p:blipFill>
          <p:spPr>
            <a:xfrm>
              <a:off x="3685616" y="6878332"/>
              <a:ext cx="93700" cy="98361"/>
            </a:xfrm>
            <a:prstGeom prst="rect">
              <a:avLst/>
            </a:prstGeom>
          </p:spPr>
        </p:pic>
        <p:pic>
          <p:nvPicPr>
            <p:cNvPr id="374" name="object 374"/>
            <p:cNvPicPr/>
            <p:nvPr/>
          </p:nvPicPr>
          <p:blipFill>
            <a:blip r:embed="rId283" cstate="print"/>
            <a:stretch>
              <a:fillRect/>
            </a:stretch>
          </p:blipFill>
          <p:spPr>
            <a:xfrm>
              <a:off x="3685616" y="6806311"/>
              <a:ext cx="138328" cy="143916"/>
            </a:xfrm>
            <a:prstGeom prst="rect">
              <a:avLst/>
            </a:prstGeom>
          </p:spPr>
        </p:pic>
        <p:pic>
          <p:nvPicPr>
            <p:cNvPr id="375" name="object 375"/>
            <p:cNvPicPr/>
            <p:nvPr/>
          </p:nvPicPr>
          <p:blipFill>
            <a:blip r:embed="rId284" cstate="print"/>
            <a:stretch>
              <a:fillRect/>
            </a:stretch>
          </p:blipFill>
          <p:spPr>
            <a:xfrm>
              <a:off x="3720795" y="6771526"/>
              <a:ext cx="148907" cy="150482"/>
            </a:xfrm>
            <a:prstGeom prst="rect">
              <a:avLst/>
            </a:prstGeom>
          </p:spPr>
        </p:pic>
        <p:pic>
          <p:nvPicPr>
            <p:cNvPr id="376" name="object 376"/>
            <p:cNvPicPr/>
            <p:nvPr/>
          </p:nvPicPr>
          <p:blipFill>
            <a:blip r:embed="rId285" cstate="print"/>
            <a:stretch>
              <a:fillRect/>
            </a:stretch>
          </p:blipFill>
          <p:spPr>
            <a:xfrm>
              <a:off x="3685616" y="6792811"/>
              <a:ext cx="125437" cy="82461"/>
            </a:xfrm>
            <a:prstGeom prst="rect">
              <a:avLst/>
            </a:prstGeom>
          </p:spPr>
        </p:pic>
        <p:pic>
          <p:nvPicPr>
            <p:cNvPr id="377" name="object 377"/>
            <p:cNvPicPr/>
            <p:nvPr/>
          </p:nvPicPr>
          <p:blipFill>
            <a:blip r:embed="rId286" cstate="print"/>
            <a:stretch>
              <a:fillRect/>
            </a:stretch>
          </p:blipFill>
          <p:spPr>
            <a:xfrm>
              <a:off x="3685616" y="6845528"/>
              <a:ext cx="179324" cy="115150"/>
            </a:xfrm>
            <a:prstGeom prst="rect">
              <a:avLst/>
            </a:prstGeom>
          </p:spPr>
        </p:pic>
        <p:pic>
          <p:nvPicPr>
            <p:cNvPr id="378" name="object 378"/>
            <p:cNvPicPr/>
            <p:nvPr/>
          </p:nvPicPr>
          <p:blipFill>
            <a:blip r:embed="rId287" cstate="print"/>
            <a:stretch>
              <a:fillRect/>
            </a:stretch>
          </p:blipFill>
          <p:spPr>
            <a:xfrm>
              <a:off x="3764127" y="6706171"/>
              <a:ext cx="107416" cy="143560"/>
            </a:xfrm>
            <a:prstGeom prst="rect">
              <a:avLst/>
            </a:prstGeom>
          </p:spPr>
        </p:pic>
        <p:pic>
          <p:nvPicPr>
            <p:cNvPr id="379" name="object 379"/>
            <p:cNvPicPr/>
            <p:nvPr/>
          </p:nvPicPr>
          <p:blipFill>
            <a:blip r:embed="rId288" cstate="print"/>
            <a:stretch>
              <a:fillRect/>
            </a:stretch>
          </p:blipFill>
          <p:spPr>
            <a:xfrm>
              <a:off x="3777068" y="6706171"/>
              <a:ext cx="94475" cy="130098"/>
            </a:xfrm>
            <a:prstGeom prst="rect">
              <a:avLst/>
            </a:prstGeom>
          </p:spPr>
        </p:pic>
        <p:pic>
          <p:nvPicPr>
            <p:cNvPr id="380" name="object 380"/>
            <p:cNvPicPr/>
            <p:nvPr/>
          </p:nvPicPr>
          <p:blipFill>
            <a:blip r:embed="rId289" cstate="print"/>
            <a:stretch>
              <a:fillRect/>
            </a:stretch>
          </p:blipFill>
          <p:spPr>
            <a:xfrm>
              <a:off x="3514928" y="7159815"/>
              <a:ext cx="233133" cy="313270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290" cstate="print"/>
            <a:stretch>
              <a:fillRect/>
            </a:stretch>
          </p:blipFill>
          <p:spPr>
            <a:xfrm>
              <a:off x="3514928" y="7243089"/>
              <a:ext cx="130314" cy="112217"/>
            </a:xfrm>
            <a:prstGeom prst="rect">
              <a:avLst/>
            </a:prstGeom>
          </p:spPr>
        </p:pic>
        <p:pic>
          <p:nvPicPr>
            <p:cNvPr id="382" name="object 382"/>
            <p:cNvPicPr/>
            <p:nvPr/>
          </p:nvPicPr>
          <p:blipFill>
            <a:blip r:embed="rId291" cstate="print"/>
            <a:stretch>
              <a:fillRect/>
            </a:stretch>
          </p:blipFill>
          <p:spPr>
            <a:xfrm>
              <a:off x="3514928" y="7312939"/>
              <a:ext cx="89052" cy="91922"/>
            </a:xfrm>
            <a:prstGeom prst="rect">
              <a:avLst/>
            </a:prstGeom>
          </p:spPr>
        </p:pic>
        <p:pic>
          <p:nvPicPr>
            <p:cNvPr id="383" name="object 383"/>
            <p:cNvPicPr/>
            <p:nvPr/>
          </p:nvPicPr>
          <p:blipFill>
            <a:blip r:embed="rId292" cstate="print"/>
            <a:stretch>
              <a:fillRect/>
            </a:stretch>
          </p:blipFill>
          <p:spPr>
            <a:xfrm>
              <a:off x="3514928" y="7239520"/>
              <a:ext cx="134785" cy="137502"/>
            </a:xfrm>
            <a:prstGeom prst="rect">
              <a:avLst/>
            </a:prstGeom>
          </p:spPr>
        </p:pic>
        <p:pic>
          <p:nvPicPr>
            <p:cNvPr id="384" name="object 384"/>
            <p:cNvPicPr/>
            <p:nvPr/>
          </p:nvPicPr>
          <p:blipFill>
            <a:blip r:embed="rId293" cstate="print"/>
            <a:stretch>
              <a:fillRect/>
            </a:stretch>
          </p:blipFill>
          <p:spPr>
            <a:xfrm>
              <a:off x="3541471" y="7193851"/>
              <a:ext cx="155003" cy="153644"/>
            </a:xfrm>
            <a:prstGeom prst="rect">
              <a:avLst/>
            </a:prstGeom>
          </p:spPr>
        </p:pic>
        <p:pic>
          <p:nvPicPr>
            <p:cNvPr id="385" name="object 385"/>
            <p:cNvPicPr/>
            <p:nvPr/>
          </p:nvPicPr>
          <p:blipFill>
            <a:blip r:embed="rId294" cstate="print"/>
            <a:stretch>
              <a:fillRect/>
            </a:stretch>
          </p:blipFill>
          <p:spPr>
            <a:xfrm>
              <a:off x="3514928" y="7214946"/>
              <a:ext cx="119837" cy="81000"/>
            </a:xfrm>
            <a:prstGeom prst="rect">
              <a:avLst/>
            </a:prstGeom>
          </p:spPr>
        </p:pic>
        <p:pic>
          <p:nvPicPr>
            <p:cNvPr id="386" name="object 386"/>
            <p:cNvPicPr/>
            <p:nvPr/>
          </p:nvPicPr>
          <p:blipFill>
            <a:blip r:embed="rId295" cstate="print"/>
            <a:stretch>
              <a:fillRect/>
            </a:stretch>
          </p:blipFill>
          <p:spPr>
            <a:xfrm>
              <a:off x="3514928" y="7268718"/>
              <a:ext cx="175945" cy="115849"/>
            </a:xfrm>
            <a:prstGeom prst="rect">
              <a:avLst/>
            </a:prstGeom>
          </p:spPr>
        </p:pic>
        <p:pic>
          <p:nvPicPr>
            <p:cNvPr id="387" name="object 387"/>
            <p:cNvPicPr/>
            <p:nvPr/>
          </p:nvPicPr>
          <p:blipFill>
            <a:blip r:embed="rId296" cstate="print"/>
            <a:stretch>
              <a:fillRect/>
            </a:stretch>
          </p:blipFill>
          <p:spPr>
            <a:xfrm>
              <a:off x="3584866" y="6983387"/>
              <a:ext cx="286677" cy="340499"/>
            </a:xfrm>
            <a:prstGeom prst="rect">
              <a:avLst/>
            </a:prstGeom>
          </p:spPr>
        </p:pic>
        <p:pic>
          <p:nvPicPr>
            <p:cNvPr id="388" name="object 388"/>
            <p:cNvPicPr/>
            <p:nvPr/>
          </p:nvPicPr>
          <p:blipFill>
            <a:blip r:embed="rId297" cstate="print"/>
            <a:stretch>
              <a:fillRect/>
            </a:stretch>
          </p:blipFill>
          <p:spPr>
            <a:xfrm>
              <a:off x="3597795" y="6991578"/>
              <a:ext cx="273748" cy="322592"/>
            </a:xfrm>
            <a:prstGeom prst="rect">
              <a:avLst/>
            </a:prstGeom>
          </p:spPr>
        </p:pic>
        <p:pic>
          <p:nvPicPr>
            <p:cNvPr id="389" name="object 389"/>
            <p:cNvPicPr/>
            <p:nvPr/>
          </p:nvPicPr>
          <p:blipFill>
            <a:blip r:embed="rId298" cstate="print"/>
            <a:stretch>
              <a:fillRect/>
            </a:stretch>
          </p:blipFill>
          <p:spPr>
            <a:xfrm>
              <a:off x="3646677" y="7132244"/>
              <a:ext cx="150355" cy="148996"/>
            </a:xfrm>
            <a:prstGeom prst="rect">
              <a:avLst/>
            </a:prstGeom>
          </p:spPr>
        </p:pic>
        <p:pic>
          <p:nvPicPr>
            <p:cNvPr id="390" name="object 390"/>
            <p:cNvPicPr/>
            <p:nvPr/>
          </p:nvPicPr>
          <p:blipFill>
            <a:blip r:embed="rId299" cstate="print"/>
            <a:stretch>
              <a:fillRect/>
            </a:stretch>
          </p:blipFill>
          <p:spPr>
            <a:xfrm>
              <a:off x="3689769" y="7105243"/>
              <a:ext cx="150406" cy="149034"/>
            </a:xfrm>
            <a:prstGeom prst="rect">
              <a:avLst/>
            </a:prstGeom>
          </p:spPr>
        </p:pic>
        <p:pic>
          <p:nvPicPr>
            <p:cNvPr id="391" name="object 391"/>
            <p:cNvPicPr/>
            <p:nvPr/>
          </p:nvPicPr>
          <p:blipFill>
            <a:blip r:embed="rId300" cstate="print"/>
            <a:stretch>
              <a:fillRect/>
            </a:stretch>
          </p:blipFill>
          <p:spPr>
            <a:xfrm>
              <a:off x="3733990" y="7076618"/>
              <a:ext cx="137553" cy="140436"/>
            </a:xfrm>
            <a:prstGeom prst="rect">
              <a:avLst/>
            </a:prstGeom>
          </p:spPr>
        </p:pic>
        <p:pic>
          <p:nvPicPr>
            <p:cNvPr id="392" name="object 392"/>
            <p:cNvPicPr/>
            <p:nvPr/>
          </p:nvPicPr>
          <p:blipFill>
            <a:blip r:embed="rId301" cstate="print"/>
            <a:stretch>
              <a:fillRect/>
            </a:stretch>
          </p:blipFill>
          <p:spPr>
            <a:xfrm>
              <a:off x="3777754" y="6994499"/>
              <a:ext cx="93789" cy="150774"/>
            </a:xfrm>
            <a:prstGeom prst="rect">
              <a:avLst/>
            </a:prstGeom>
          </p:spPr>
        </p:pic>
        <p:pic>
          <p:nvPicPr>
            <p:cNvPr id="393" name="object 393"/>
            <p:cNvPicPr/>
            <p:nvPr/>
          </p:nvPicPr>
          <p:blipFill>
            <a:blip r:embed="rId302" cstate="print"/>
            <a:stretch>
              <a:fillRect/>
            </a:stretch>
          </p:blipFill>
          <p:spPr>
            <a:xfrm>
              <a:off x="3643249" y="7063600"/>
              <a:ext cx="228295" cy="147853"/>
            </a:xfrm>
            <a:prstGeom prst="rect">
              <a:avLst/>
            </a:prstGeom>
          </p:spPr>
        </p:pic>
        <p:pic>
          <p:nvPicPr>
            <p:cNvPr id="394" name="object 394"/>
            <p:cNvPicPr/>
            <p:nvPr/>
          </p:nvPicPr>
          <p:blipFill>
            <a:blip r:embed="rId303" cstate="print"/>
            <a:stretch>
              <a:fillRect/>
            </a:stretch>
          </p:blipFill>
          <p:spPr>
            <a:xfrm>
              <a:off x="3697630" y="7149592"/>
              <a:ext cx="173913" cy="114033"/>
            </a:xfrm>
            <a:prstGeom prst="rect">
              <a:avLst/>
            </a:prstGeom>
          </p:spPr>
        </p:pic>
        <p:sp>
          <p:nvSpPr>
            <p:cNvPr id="395" name="object 395"/>
            <p:cNvSpPr/>
            <p:nvPr/>
          </p:nvSpPr>
          <p:spPr>
            <a:xfrm>
              <a:off x="3955129" y="6712153"/>
              <a:ext cx="511175" cy="380365"/>
            </a:xfrm>
            <a:custGeom>
              <a:avLst/>
              <a:gdLst/>
              <a:ahLst/>
              <a:cxnLst/>
              <a:rect l="l" t="t" r="r" b="b"/>
              <a:pathLst>
                <a:path w="511175" h="380365">
                  <a:moveTo>
                    <a:pt x="357250" y="0"/>
                  </a:moveTo>
                  <a:lnTo>
                    <a:pt x="0" y="220383"/>
                  </a:lnTo>
                  <a:lnTo>
                    <a:pt x="157416" y="380072"/>
                  </a:lnTo>
                  <a:lnTo>
                    <a:pt x="510590" y="153327"/>
                  </a:lnTo>
                  <a:lnTo>
                    <a:pt x="357250" y="0"/>
                  </a:lnTo>
                  <a:close/>
                </a:path>
              </a:pathLst>
            </a:custGeom>
            <a:solidFill>
              <a:srgbClr val="2B389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6" name="object 396"/>
            <p:cNvSpPr/>
            <p:nvPr/>
          </p:nvSpPr>
          <p:spPr>
            <a:xfrm>
              <a:off x="3954720" y="6712938"/>
              <a:ext cx="511809" cy="380365"/>
            </a:xfrm>
            <a:custGeom>
              <a:avLst/>
              <a:gdLst/>
              <a:ahLst/>
              <a:cxnLst/>
              <a:rect l="l" t="t" r="r" b="b"/>
              <a:pathLst>
                <a:path w="511810" h="380365">
                  <a:moveTo>
                    <a:pt x="358114" y="0"/>
                  </a:moveTo>
                  <a:lnTo>
                    <a:pt x="0" y="219201"/>
                  </a:lnTo>
                  <a:lnTo>
                    <a:pt x="158280" y="379996"/>
                  </a:lnTo>
                  <a:lnTo>
                    <a:pt x="179685" y="366255"/>
                  </a:lnTo>
                  <a:lnTo>
                    <a:pt x="160426" y="366255"/>
                  </a:lnTo>
                  <a:lnTo>
                    <a:pt x="16789" y="219938"/>
                  </a:lnTo>
                  <a:lnTo>
                    <a:pt x="356755" y="11328"/>
                  </a:lnTo>
                  <a:lnTo>
                    <a:pt x="369446" y="11328"/>
                  </a:lnTo>
                  <a:lnTo>
                    <a:pt x="358114" y="0"/>
                  </a:lnTo>
                  <a:close/>
                </a:path>
                <a:path w="511810" h="380365">
                  <a:moveTo>
                    <a:pt x="369446" y="11328"/>
                  </a:moveTo>
                  <a:lnTo>
                    <a:pt x="356755" y="11328"/>
                  </a:lnTo>
                  <a:lnTo>
                    <a:pt x="498259" y="149428"/>
                  </a:lnTo>
                  <a:lnTo>
                    <a:pt x="160426" y="366255"/>
                  </a:lnTo>
                  <a:lnTo>
                    <a:pt x="179685" y="366255"/>
                  </a:lnTo>
                  <a:lnTo>
                    <a:pt x="511441" y="153276"/>
                  </a:lnTo>
                  <a:lnTo>
                    <a:pt x="369446" y="11328"/>
                  </a:lnTo>
                  <a:close/>
                </a:path>
              </a:pathLst>
            </a:custGeom>
            <a:solidFill>
              <a:srgbClr val="C9CACC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97" name="object 397"/>
            <p:cNvSpPr/>
            <p:nvPr/>
          </p:nvSpPr>
          <p:spPr>
            <a:xfrm>
              <a:off x="3967678" y="6720835"/>
              <a:ext cx="488315" cy="360680"/>
            </a:xfrm>
            <a:custGeom>
              <a:avLst/>
              <a:gdLst/>
              <a:ahLst/>
              <a:cxnLst/>
              <a:rect l="l" t="t" r="r" b="b"/>
              <a:pathLst>
                <a:path w="488314" h="360679">
                  <a:moveTo>
                    <a:pt x="3378" y="211251"/>
                  </a:moveTo>
                  <a:lnTo>
                    <a:pt x="1866" y="212737"/>
                  </a:lnTo>
                  <a:lnTo>
                    <a:pt x="146710" y="360337"/>
                  </a:lnTo>
                  <a:lnTo>
                    <a:pt x="155177" y="354901"/>
                  </a:lnTo>
                  <a:lnTo>
                    <a:pt x="147332" y="354901"/>
                  </a:lnTo>
                  <a:lnTo>
                    <a:pt x="8117" y="213055"/>
                  </a:lnTo>
                  <a:lnTo>
                    <a:pt x="4483" y="213055"/>
                  </a:lnTo>
                  <a:lnTo>
                    <a:pt x="3378" y="211251"/>
                  </a:lnTo>
                  <a:close/>
                </a:path>
                <a:path w="488314" h="360679">
                  <a:moveTo>
                    <a:pt x="349127" y="5346"/>
                  </a:moveTo>
                  <a:lnTo>
                    <a:pt x="343052" y="5346"/>
                  </a:lnTo>
                  <a:lnTo>
                    <a:pt x="481431" y="140411"/>
                  </a:lnTo>
                  <a:lnTo>
                    <a:pt x="147332" y="354901"/>
                  </a:lnTo>
                  <a:lnTo>
                    <a:pt x="155177" y="354901"/>
                  </a:lnTo>
                  <a:lnTo>
                    <a:pt x="488213" y="141097"/>
                  </a:lnTo>
                  <a:lnTo>
                    <a:pt x="349127" y="5346"/>
                  </a:lnTo>
                  <a:close/>
                </a:path>
                <a:path w="488314" h="360679">
                  <a:moveTo>
                    <a:pt x="4889" y="209765"/>
                  </a:moveTo>
                  <a:lnTo>
                    <a:pt x="3378" y="211251"/>
                  </a:lnTo>
                  <a:lnTo>
                    <a:pt x="4483" y="213055"/>
                  </a:lnTo>
                  <a:lnTo>
                    <a:pt x="6751" y="211663"/>
                  </a:lnTo>
                  <a:lnTo>
                    <a:pt x="4889" y="209765"/>
                  </a:lnTo>
                  <a:close/>
                </a:path>
                <a:path w="488314" h="360679">
                  <a:moveTo>
                    <a:pt x="6751" y="211663"/>
                  </a:moveTo>
                  <a:lnTo>
                    <a:pt x="4483" y="213055"/>
                  </a:lnTo>
                  <a:lnTo>
                    <a:pt x="8117" y="213055"/>
                  </a:lnTo>
                  <a:lnTo>
                    <a:pt x="6751" y="211663"/>
                  </a:lnTo>
                  <a:close/>
                </a:path>
                <a:path w="488314" h="360679">
                  <a:moveTo>
                    <a:pt x="343649" y="0"/>
                  </a:moveTo>
                  <a:lnTo>
                    <a:pt x="0" y="210832"/>
                  </a:lnTo>
                  <a:lnTo>
                    <a:pt x="1866" y="212737"/>
                  </a:lnTo>
                  <a:lnTo>
                    <a:pt x="4889" y="209765"/>
                  </a:lnTo>
                  <a:lnTo>
                    <a:pt x="9844" y="209765"/>
                  </a:lnTo>
                  <a:lnTo>
                    <a:pt x="343052" y="5346"/>
                  </a:lnTo>
                  <a:lnTo>
                    <a:pt x="349127" y="5346"/>
                  </a:lnTo>
                  <a:lnTo>
                    <a:pt x="343649" y="0"/>
                  </a:lnTo>
                  <a:close/>
                </a:path>
                <a:path w="488314" h="360679">
                  <a:moveTo>
                    <a:pt x="9844" y="209765"/>
                  </a:moveTo>
                  <a:lnTo>
                    <a:pt x="4889" y="209765"/>
                  </a:lnTo>
                  <a:lnTo>
                    <a:pt x="6751" y="211663"/>
                  </a:lnTo>
                  <a:lnTo>
                    <a:pt x="9844" y="209765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98" name="object 398"/>
            <p:cNvPicPr/>
            <p:nvPr/>
          </p:nvPicPr>
          <p:blipFill>
            <a:blip r:embed="rId304" cstate="print"/>
            <a:stretch>
              <a:fillRect/>
            </a:stretch>
          </p:blipFill>
          <p:spPr>
            <a:xfrm>
              <a:off x="4014874" y="6744327"/>
              <a:ext cx="401825" cy="305043"/>
            </a:xfrm>
            <a:prstGeom prst="rect">
              <a:avLst/>
            </a:prstGeom>
          </p:spPr>
        </p:pic>
        <p:sp>
          <p:nvSpPr>
            <p:cNvPr id="399" name="object 399"/>
            <p:cNvSpPr/>
            <p:nvPr/>
          </p:nvSpPr>
          <p:spPr>
            <a:xfrm>
              <a:off x="4011587" y="6764045"/>
              <a:ext cx="400050" cy="268605"/>
            </a:xfrm>
            <a:custGeom>
              <a:avLst/>
              <a:gdLst/>
              <a:ahLst/>
              <a:cxnLst/>
              <a:rect l="l" t="t" r="r" b="b"/>
              <a:pathLst>
                <a:path w="400050" h="268604">
                  <a:moveTo>
                    <a:pt x="342696" y="1892"/>
                  </a:moveTo>
                  <a:lnTo>
                    <a:pt x="341096" y="0"/>
                  </a:lnTo>
                  <a:lnTo>
                    <a:pt x="0" y="212191"/>
                  </a:lnTo>
                  <a:lnTo>
                    <a:pt x="1981" y="213537"/>
                  </a:lnTo>
                  <a:lnTo>
                    <a:pt x="342696" y="1892"/>
                  </a:lnTo>
                  <a:close/>
                </a:path>
                <a:path w="400050" h="268604">
                  <a:moveTo>
                    <a:pt x="347218" y="6248"/>
                  </a:moveTo>
                  <a:lnTo>
                    <a:pt x="345617" y="4343"/>
                  </a:lnTo>
                  <a:lnTo>
                    <a:pt x="4483" y="216509"/>
                  </a:lnTo>
                  <a:lnTo>
                    <a:pt x="6515" y="217881"/>
                  </a:lnTo>
                  <a:lnTo>
                    <a:pt x="347218" y="6248"/>
                  </a:lnTo>
                  <a:close/>
                </a:path>
                <a:path w="400050" h="268604">
                  <a:moveTo>
                    <a:pt x="395300" y="52362"/>
                  </a:moveTo>
                  <a:lnTo>
                    <a:pt x="393712" y="50507"/>
                  </a:lnTo>
                  <a:lnTo>
                    <a:pt x="52552" y="262636"/>
                  </a:lnTo>
                  <a:lnTo>
                    <a:pt x="54622" y="263956"/>
                  </a:lnTo>
                  <a:lnTo>
                    <a:pt x="395300" y="52362"/>
                  </a:lnTo>
                  <a:close/>
                </a:path>
                <a:path w="400050" h="268604">
                  <a:moveTo>
                    <a:pt x="399897" y="56705"/>
                  </a:moveTo>
                  <a:lnTo>
                    <a:pt x="398233" y="54800"/>
                  </a:lnTo>
                  <a:lnTo>
                    <a:pt x="57124" y="266992"/>
                  </a:lnTo>
                  <a:lnTo>
                    <a:pt x="59131" y="268287"/>
                  </a:lnTo>
                  <a:lnTo>
                    <a:pt x="399897" y="56705"/>
                  </a:lnTo>
                  <a:close/>
                </a:path>
              </a:pathLst>
            </a:custGeom>
            <a:solidFill>
              <a:srgbClr val="F1F1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00" name="object 400"/>
            <p:cNvPicPr/>
            <p:nvPr/>
          </p:nvPicPr>
          <p:blipFill>
            <a:blip r:embed="rId305" cstate="print"/>
            <a:stretch>
              <a:fillRect/>
            </a:stretch>
          </p:blipFill>
          <p:spPr>
            <a:xfrm>
              <a:off x="4944440" y="6581965"/>
              <a:ext cx="242265" cy="746010"/>
            </a:xfrm>
            <a:prstGeom prst="rect">
              <a:avLst/>
            </a:prstGeom>
          </p:spPr>
        </p:pic>
        <p:pic>
          <p:nvPicPr>
            <p:cNvPr id="401" name="object 401"/>
            <p:cNvPicPr/>
            <p:nvPr/>
          </p:nvPicPr>
          <p:blipFill>
            <a:blip r:embed="rId306" cstate="print"/>
            <a:stretch>
              <a:fillRect/>
            </a:stretch>
          </p:blipFill>
          <p:spPr>
            <a:xfrm>
              <a:off x="4900549" y="6456654"/>
              <a:ext cx="196291" cy="930084"/>
            </a:xfrm>
            <a:prstGeom prst="rect">
              <a:avLst/>
            </a:prstGeom>
          </p:spPr>
        </p:pic>
        <p:pic>
          <p:nvPicPr>
            <p:cNvPr id="402" name="object 402"/>
            <p:cNvPicPr/>
            <p:nvPr/>
          </p:nvPicPr>
          <p:blipFill>
            <a:blip r:embed="rId307" cstate="print"/>
            <a:stretch>
              <a:fillRect/>
            </a:stretch>
          </p:blipFill>
          <p:spPr>
            <a:xfrm>
              <a:off x="3871544" y="6041707"/>
              <a:ext cx="601599" cy="27432"/>
            </a:xfrm>
            <a:prstGeom prst="rect">
              <a:avLst/>
            </a:prstGeom>
          </p:spPr>
        </p:pic>
        <p:pic>
          <p:nvPicPr>
            <p:cNvPr id="403" name="object 403"/>
            <p:cNvPicPr/>
            <p:nvPr/>
          </p:nvPicPr>
          <p:blipFill>
            <a:blip r:embed="rId308" cstate="print"/>
            <a:stretch>
              <a:fillRect/>
            </a:stretch>
          </p:blipFill>
          <p:spPr>
            <a:xfrm>
              <a:off x="4566475" y="6145898"/>
              <a:ext cx="136486" cy="112217"/>
            </a:xfrm>
            <a:prstGeom prst="rect">
              <a:avLst/>
            </a:prstGeom>
          </p:spPr>
        </p:pic>
        <p:pic>
          <p:nvPicPr>
            <p:cNvPr id="404" name="object 404"/>
            <p:cNvPicPr/>
            <p:nvPr/>
          </p:nvPicPr>
          <p:blipFill>
            <a:blip r:embed="rId309" cstate="print"/>
            <a:stretch>
              <a:fillRect/>
            </a:stretch>
          </p:blipFill>
          <p:spPr>
            <a:xfrm>
              <a:off x="4350080" y="6069139"/>
              <a:ext cx="216395" cy="188975"/>
            </a:xfrm>
            <a:prstGeom prst="rect">
              <a:avLst/>
            </a:prstGeom>
          </p:spPr>
        </p:pic>
        <p:pic>
          <p:nvPicPr>
            <p:cNvPr id="405" name="object 405"/>
            <p:cNvPicPr/>
            <p:nvPr/>
          </p:nvPicPr>
          <p:blipFill>
            <a:blip r:embed="rId310" cstate="print"/>
            <a:stretch>
              <a:fillRect/>
            </a:stretch>
          </p:blipFill>
          <p:spPr>
            <a:xfrm>
              <a:off x="3871544" y="6069139"/>
              <a:ext cx="319557" cy="18287"/>
            </a:xfrm>
            <a:prstGeom prst="rect">
              <a:avLst/>
            </a:prstGeom>
          </p:spPr>
        </p:pic>
        <p:pic>
          <p:nvPicPr>
            <p:cNvPr id="406" name="object 406"/>
            <p:cNvPicPr/>
            <p:nvPr/>
          </p:nvPicPr>
          <p:blipFill>
            <a:blip r:embed="rId311" cstate="print"/>
            <a:stretch>
              <a:fillRect/>
            </a:stretch>
          </p:blipFill>
          <p:spPr>
            <a:xfrm>
              <a:off x="4170603" y="6069139"/>
              <a:ext cx="362813" cy="188975"/>
            </a:xfrm>
            <a:prstGeom prst="rect">
              <a:avLst/>
            </a:prstGeom>
          </p:spPr>
        </p:pic>
        <p:pic>
          <p:nvPicPr>
            <p:cNvPr id="407" name="object 407"/>
            <p:cNvPicPr/>
            <p:nvPr/>
          </p:nvPicPr>
          <p:blipFill>
            <a:blip r:embed="rId312" cstate="print"/>
            <a:stretch>
              <a:fillRect/>
            </a:stretch>
          </p:blipFill>
          <p:spPr>
            <a:xfrm>
              <a:off x="3871544" y="6080341"/>
              <a:ext cx="54508" cy="7086"/>
            </a:xfrm>
            <a:prstGeom prst="rect">
              <a:avLst/>
            </a:prstGeom>
          </p:spPr>
        </p:pic>
        <p:pic>
          <p:nvPicPr>
            <p:cNvPr id="408" name="object 408"/>
            <p:cNvPicPr/>
            <p:nvPr/>
          </p:nvPicPr>
          <p:blipFill>
            <a:blip r:embed="rId313" cstate="print"/>
            <a:stretch>
              <a:fillRect/>
            </a:stretch>
          </p:blipFill>
          <p:spPr>
            <a:xfrm>
              <a:off x="4149229" y="6069139"/>
              <a:ext cx="124993" cy="72593"/>
            </a:xfrm>
            <a:prstGeom prst="rect">
              <a:avLst/>
            </a:prstGeom>
          </p:spPr>
        </p:pic>
        <p:pic>
          <p:nvPicPr>
            <p:cNvPr id="409" name="object 409"/>
            <p:cNvPicPr/>
            <p:nvPr/>
          </p:nvPicPr>
          <p:blipFill>
            <a:blip r:embed="rId314" cstate="print"/>
            <a:stretch>
              <a:fillRect/>
            </a:stretch>
          </p:blipFill>
          <p:spPr>
            <a:xfrm>
              <a:off x="3871544" y="6087427"/>
              <a:ext cx="299059" cy="170687"/>
            </a:xfrm>
            <a:prstGeom prst="rect">
              <a:avLst/>
            </a:prstGeom>
          </p:spPr>
        </p:pic>
        <p:pic>
          <p:nvPicPr>
            <p:cNvPr id="410" name="object 410"/>
            <p:cNvPicPr/>
            <p:nvPr/>
          </p:nvPicPr>
          <p:blipFill>
            <a:blip r:embed="rId315" cstate="print"/>
            <a:stretch>
              <a:fillRect/>
            </a:stretch>
          </p:blipFill>
          <p:spPr>
            <a:xfrm>
              <a:off x="3871544" y="6087427"/>
              <a:ext cx="338315" cy="170687"/>
            </a:xfrm>
            <a:prstGeom prst="rect">
              <a:avLst/>
            </a:prstGeom>
          </p:spPr>
        </p:pic>
        <p:pic>
          <p:nvPicPr>
            <p:cNvPr id="411" name="object 411"/>
            <p:cNvPicPr/>
            <p:nvPr/>
          </p:nvPicPr>
          <p:blipFill>
            <a:blip r:embed="rId316" cstate="print"/>
            <a:stretch>
              <a:fillRect/>
            </a:stretch>
          </p:blipFill>
          <p:spPr>
            <a:xfrm>
              <a:off x="3871544" y="6113437"/>
              <a:ext cx="253606" cy="127025"/>
            </a:xfrm>
            <a:prstGeom prst="rect">
              <a:avLst/>
            </a:prstGeom>
          </p:spPr>
        </p:pic>
        <p:pic>
          <p:nvPicPr>
            <p:cNvPr id="412" name="object 412"/>
            <p:cNvPicPr/>
            <p:nvPr/>
          </p:nvPicPr>
          <p:blipFill>
            <a:blip r:embed="rId317" cstate="print"/>
            <a:stretch>
              <a:fillRect/>
            </a:stretch>
          </p:blipFill>
          <p:spPr>
            <a:xfrm>
              <a:off x="3871544" y="6087427"/>
              <a:ext cx="338315" cy="103911"/>
            </a:xfrm>
            <a:prstGeom prst="rect">
              <a:avLst/>
            </a:prstGeom>
          </p:spPr>
        </p:pic>
        <p:pic>
          <p:nvPicPr>
            <p:cNvPr id="413" name="object 413"/>
            <p:cNvPicPr/>
            <p:nvPr/>
          </p:nvPicPr>
          <p:blipFill>
            <a:blip r:embed="rId318" cstate="print"/>
            <a:stretch>
              <a:fillRect/>
            </a:stretch>
          </p:blipFill>
          <p:spPr>
            <a:xfrm>
              <a:off x="4058335" y="6122238"/>
              <a:ext cx="360781" cy="135877"/>
            </a:xfrm>
            <a:prstGeom prst="rect">
              <a:avLst/>
            </a:prstGeom>
          </p:spPr>
        </p:pic>
        <p:pic>
          <p:nvPicPr>
            <p:cNvPr id="414" name="object 414"/>
            <p:cNvPicPr/>
            <p:nvPr/>
          </p:nvPicPr>
          <p:blipFill>
            <a:blip r:embed="rId319" cstate="print"/>
            <a:stretch>
              <a:fillRect/>
            </a:stretch>
          </p:blipFill>
          <p:spPr>
            <a:xfrm>
              <a:off x="4205325" y="6178334"/>
              <a:ext cx="80441" cy="79781"/>
            </a:xfrm>
            <a:prstGeom prst="rect">
              <a:avLst/>
            </a:prstGeom>
          </p:spPr>
        </p:pic>
        <p:pic>
          <p:nvPicPr>
            <p:cNvPr id="415" name="object 415"/>
            <p:cNvPicPr/>
            <p:nvPr/>
          </p:nvPicPr>
          <p:blipFill>
            <a:blip r:embed="rId320" cstate="print"/>
            <a:stretch>
              <a:fillRect/>
            </a:stretch>
          </p:blipFill>
          <p:spPr>
            <a:xfrm>
              <a:off x="4248302" y="6152477"/>
              <a:ext cx="105321" cy="105638"/>
            </a:xfrm>
            <a:prstGeom prst="rect">
              <a:avLst/>
            </a:prstGeom>
          </p:spPr>
        </p:pic>
        <p:pic>
          <p:nvPicPr>
            <p:cNvPr id="416" name="object 416"/>
            <p:cNvPicPr/>
            <p:nvPr/>
          </p:nvPicPr>
          <p:blipFill>
            <a:blip r:embed="rId321" cstate="print"/>
            <a:stretch>
              <a:fillRect/>
            </a:stretch>
          </p:blipFill>
          <p:spPr>
            <a:xfrm>
              <a:off x="4183062" y="6173127"/>
              <a:ext cx="199212" cy="84988"/>
            </a:xfrm>
            <a:prstGeom prst="rect">
              <a:avLst/>
            </a:prstGeom>
          </p:spPr>
        </p:pic>
        <p:pic>
          <p:nvPicPr>
            <p:cNvPr id="417" name="object 417"/>
            <p:cNvPicPr/>
            <p:nvPr/>
          </p:nvPicPr>
          <p:blipFill>
            <a:blip r:embed="rId322" cstate="print"/>
            <a:stretch>
              <a:fillRect/>
            </a:stretch>
          </p:blipFill>
          <p:spPr>
            <a:xfrm>
              <a:off x="4692954" y="7138987"/>
              <a:ext cx="212915" cy="188988"/>
            </a:xfrm>
            <a:prstGeom prst="rect">
              <a:avLst/>
            </a:prstGeom>
          </p:spPr>
        </p:pic>
        <p:pic>
          <p:nvPicPr>
            <p:cNvPr id="418" name="object 418"/>
            <p:cNvPicPr/>
            <p:nvPr/>
          </p:nvPicPr>
          <p:blipFill>
            <a:blip r:embed="rId323" cstate="print"/>
            <a:stretch>
              <a:fillRect/>
            </a:stretch>
          </p:blipFill>
          <p:spPr>
            <a:xfrm>
              <a:off x="4905870" y="6794322"/>
              <a:ext cx="38569" cy="344665"/>
            </a:xfrm>
            <a:prstGeom prst="rect">
              <a:avLst/>
            </a:prstGeom>
          </p:spPr>
        </p:pic>
        <p:pic>
          <p:nvPicPr>
            <p:cNvPr id="419" name="object 419"/>
            <p:cNvPicPr/>
            <p:nvPr/>
          </p:nvPicPr>
          <p:blipFill>
            <a:blip r:embed="rId324" cstate="print"/>
            <a:stretch>
              <a:fillRect/>
            </a:stretch>
          </p:blipFill>
          <p:spPr>
            <a:xfrm>
              <a:off x="4755464" y="6819341"/>
              <a:ext cx="155447" cy="319646"/>
            </a:xfrm>
            <a:prstGeom prst="rect">
              <a:avLst/>
            </a:prstGeom>
          </p:spPr>
        </p:pic>
        <p:pic>
          <p:nvPicPr>
            <p:cNvPr id="420" name="object 420"/>
            <p:cNvPicPr/>
            <p:nvPr/>
          </p:nvPicPr>
          <p:blipFill>
            <a:blip r:embed="rId325" cstate="print"/>
            <a:stretch>
              <a:fillRect/>
            </a:stretch>
          </p:blipFill>
          <p:spPr>
            <a:xfrm>
              <a:off x="4910912" y="6429095"/>
              <a:ext cx="33528" cy="390245"/>
            </a:xfrm>
            <a:prstGeom prst="rect">
              <a:avLst/>
            </a:prstGeom>
          </p:spPr>
        </p:pic>
        <p:pic>
          <p:nvPicPr>
            <p:cNvPr id="421" name="object 421"/>
            <p:cNvPicPr/>
            <p:nvPr/>
          </p:nvPicPr>
          <p:blipFill>
            <a:blip r:embed="rId326" cstate="print"/>
            <a:stretch>
              <a:fillRect/>
            </a:stretch>
          </p:blipFill>
          <p:spPr>
            <a:xfrm>
              <a:off x="4590872" y="6946963"/>
              <a:ext cx="164592" cy="381012"/>
            </a:xfrm>
            <a:prstGeom prst="rect">
              <a:avLst/>
            </a:prstGeom>
          </p:spPr>
        </p:pic>
        <p:pic>
          <p:nvPicPr>
            <p:cNvPr id="422" name="object 422"/>
            <p:cNvPicPr/>
            <p:nvPr/>
          </p:nvPicPr>
          <p:blipFill>
            <a:blip r:embed="rId327" cstate="print"/>
            <a:stretch>
              <a:fillRect/>
            </a:stretch>
          </p:blipFill>
          <p:spPr>
            <a:xfrm>
              <a:off x="4755464" y="6301270"/>
              <a:ext cx="155447" cy="345960"/>
            </a:xfrm>
            <a:prstGeom prst="rect">
              <a:avLst/>
            </a:prstGeom>
          </p:spPr>
        </p:pic>
        <p:pic>
          <p:nvPicPr>
            <p:cNvPr id="423" name="object 423"/>
            <p:cNvPicPr/>
            <p:nvPr/>
          </p:nvPicPr>
          <p:blipFill>
            <a:blip r:embed="rId328" cstate="print"/>
            <a:stretch>
              <a:fillRect/>
            </a:stretch>
          </p:blipFill>
          <p:spPr>
            <a:xfrm>
              <a:off x="4755464" y="6823113"/>
              <a:ext cx="150406" cy="123850"/>
            </a:xfrm>
            <a:prstGeom prst="rect">
              <a:avLst/>
            </a:prstGeom>
          </p:spPr>
        </p:pic>
        <p:pic>
          <p:nvPicPr>
            <p:cNvPr id="424" name="object 424"/>
            <p:cNvPicPr/>
            <p:nvPr/>
          </p:nvPicPr>
          <p:blipFill>
            <a:blip r:embed="rId329" cstate="print"/>
            <a:stretch>
              <a:fillRect/>
            </a:stretch>
          </p:blipFill>
          <p:spPr>
            <a:xfrm>
              <a:off x="4755464" y="6763321"/>
              <a:ext cx="155447" cy="133604"/>
            </a:xfrm>
            <a:prstGeom prst="rect">
              <a:avLst/>
            </a:prstGeom>
          </p:spPr>
        </p:pic>
        <p:pic>
          <p:nvPicPr>
            <p:cNvPr id="425" name="object 425"/>
            <p:cNvPicPr/>
            <p:nvPr/>
          </p:nvPicPr>
          <p:blipFill>
            <a:blip r:embed="rId330" cstate="print"/>
            <a:stretch>
              <a:fillRect/>
            </a:stretch>
          </p:blipFill>
          <p:spPr>
            <a:xfrm>
              <a:off x="4755464" y="6487007"/>
              <a:ext cx="155447" cy="366064"/>
            </a:xfrm>
            <a:prstGeom prst="rect">
              <a:avLst/>
            </a:prstGeom>
          </p:spPr>
        </p:pic>
        <p:pic>
          <p:nvPicPr>
            <p:cNvPr id="426" name="object 426"/>
            <p:cNvPicPr/>
            <p:nvPr/>
          </p:nvPicPr>
          <p:blipFill>
            <a:blip r:embed="rId331" cstate="print"/>
            <a:stretch>
              <a:fillRect/>
            </a:stretch>
          </p:blipFill>
          <p:spPr>
            <a:xfrm>
              <a:off x="4755464" y="6811772"/>
              <a:ext cx="150406" cy="123634"/>
            </a:xfrm>
            <a:prstGeom prst="rect">
              <a:avLst/>
            </a:prstGeom>
          </p:spPr>
        </p:pic>
        <p:pic>
          <p:nvPicPr>
            <p:cNvPr id="427" name="object 427"/>
            <p:cNvPicPr/>
            <p:nvPr/>
          </p:nvPicPr>
          <p:blipFill>
            <a:blip r:embed="rId332" cstate="print"/>
            <a:stretch>
              <a:fillRect/>
            </a:stretch>
          </p:blipFill>
          <p:spPr>
            <a:xfrm>
              <a:off x="4755464" y="6759842"/>
              <a:ext cx="155447" cy="138379"/>
            </a:xfrm>
            <a:prstGeom prst="rect">
              <a:avLst/>
            </a:prstGeom>
          </p:spPr>
        </p:pic>
        <p:pic>
          <p:nvPicPr>
            <p:cNvPr id="428" name="object 428"/>
            <p:cNvPicPr/>
            <p:nvPr/>
          </p:nvPicPr>
          <p:blipFill>
            <a:blip r:embed="rId333" cstate="print"/>
            <a:stretch>
              <a:fillRect/>
            </a:stretch>
          </p:blipFill>
          <p:spPr>
            <a:xfrm>
              <a:off x="4755464" y="6624117"/>
              <a:ext cx="142862" cy="157352"/>
            </a:xfrm>
            <a:prstGeom prst="rect">
              <a:avLst/>
            </a:prstGeom>
          </p:spPr>
        </p:pic>
        <p:pic>
          <p:nvPicPr>
            <p:cNvPr id="429" name="object 429"/>
            <p:cNvPicPr/>
            <p:nvPr/>
          </p:nvPicPr>
          <p:blipFill>
            <a:blip r:embed="rId334" cstate="print"/>
            <a:stretch>
              <a:fillRect/>
            </a:stretch>
          </p:blipFill>
          <p:spPr>
            <a:xfrm>
              <a:off x="4590872" y="6946963"/>
              <a:ext cx="149098" cy="192024"/>
            </a:xfrm>
            <a:prstGeom prst="rect">
              <a:avLst/>
            </a:prstGeom>
          </p:spPr>
        </p:pic>
        <p:pic>
          <p:nvPicPr>
            <p:cNvPr id="430" name="object 430"/>
            <p:cNvPicPr/>
            <p:nvPr/>
          </p:nvPicPr>
          <p:blipFill>
            <a:blip r:embed="rId335" cstate="print"/>
            <a:stretch>
              <a:fillRect/>
            </a:stretch>
          </p:blipFill>
          <p:spPr>
            <a:xfrm>
              <a:off x="4590872" y="6946963"/>
              <a:ext cx="102082" cy="111315"/>
            </a:xfrm>
            <a:prstGeom prst="rect">
              <a:avLst/>
            </a:prstGeom>
          </p:spPr>
        </p:pic>
        <p:pic>
          <p:nvPicPr>
            <p:cNvPr id="431" name="object 431"/>
            <p:cNvPicPr/>
            <p:nvPr/>
          </p:nvPicPr>
          <p:blipFill>
            <a:blip r:embed="rId336" cstate="print"/>
            <a:stretch>
              <a:fillRect/>
            </a:stretch>
          </p:blipFill>
          <p:spPr>
            <a:xfrm>
              <a:off x="4566475" y="6258115"/>
              <a:ext cx="188988" cy="228892"/>
            </a:xfrm>
            <a:prstGeom prst="rect">
              <a:avLst/>
            </a:prstGeom>
          </p:spPr>
        </p:pic>
        <p:pic>
          <p:nvPicPr>
            <p:cNvPr id="432" name="object 432"/>
            <p:cNvPicPr/>
            <p:nvPr/>
          </p:nvPicPr>
          <p:blipFill>
            <a:blip r:embed="rId337" cstate="print"/>
            <a:stretch>
              <a:fillRect/>
            </a:stretch>
          </p:blipFill>
          <p:spPr>
            <a:xfrm>
              <a:off x="4739970" y="6935406"/>
              <a:ext cx="15494" cy="11557"/>
            </a:xfrm>
            <a:prstGeom prst="rect">
              <a:avLst/>
            </a:prstGeom>
          </p:spPr>
        </p:pic>
        <p:pic>
          <p:nvPicPr>
            <p:cNvPr id="433" name="object 433"/>
            <p:cNvPicPr/>
            <p:nvPr/>
          </p:nvPicPr>
          <p:blipFill>
            <a:blip r:embed="rId338" cstate="print"/>
            <a:stretch>
              <a:fillRect/>
            </a:stretch>
          </p:blipFill>
          <p:spPr>
            <a:xfrm>
              <a:off x="4592891" y="6853072"/>
              <a:ext cx="162572" cy="93891"/>
            </a:xfrm>
            <a:prstGeom prst="rect">
              <a:avLst/>
            </a:prstGeom>
          </p:spPr>
        </p:pic>
        <p:pic>
          <p:nvPicPr>
            <p:cNvPr id="434" name="object 434"/>
            <p:cNvPicPr/>
            <p:nvPr/>
          </p:nvPicPr>
          <p:blipFill>
            <a:blip r:embed="rId339" cstate="print"/>
            <a:stretch>
              <a:fillRect/>
            </a:stretch>
          </p:blipFill>
          <p:spPr>
            <a:xfrm>
              <a:off x="4566475" y="6292202"/>
              <a:ext cx="188988" cy="654761"/>
            </a:xfrm>
            <a:prstGeom prst="rect">
              <a:avLst/>
            </a:prstGeom>
          </p:spPr>
        </p:pic>
        <p:pic>
          <p:nvPicPr>
            <p:cNvPr id="435" name="object 435"/>
            <p:cNvPicPr/>
            <p:nvPr/>
          </p:nvPicPr>
          <p:blipFill>
            <a:blip r:embed="rId340" cstate="print"/>
            <a:stretch>
              <a:fillRect/>
            </a:stretch>
          </p:blipFill>
          <p:spPr>
            <a:xfrm>
              <a:off x="4590872" y="6725996"/>
              <a:ext cx="138569" cy="152679"/>
            </a:xfrm>
            <a:prstGeom prst="rect">
              <a:avLst/>
            </a:prstGeom>
          </p:spPr>
        </p:pic>
        <p:pic>
          <p:nvPicPr>
            <p:cNvPr id="436" name="object 436"/>
            <p:cNvPicPr/>
            <p:nvPr/>
          </p:nvPicPr>
          <p:blipFill>
            <a:blip r:embed="rId341" cstate="print"/>
            <a:stretch>
              <a:fillRect/>
            </a:stretch>
          </p:blipFill>
          <p:spPr>
            <a:xfrm>
              <a:off x="4590872" y="6591135"/>
              <a:ext cx="164592" cy="199237"/>
            </a:xfrm>
            <a:prstGeom prst="rect">
              <a:avLst/>
            </a:prstGeom>
          </p:spPr>
        </p:pic>
        <p:pic>
          <p:nvPicPr>
            <p:cNvPr id="437" name="object 437"/>
            <p:cNvPicPr/>
            <p:nvPr/>
          </p:nvPicPr>
          <p:blipFill>
            <a:blip r:embed="rId342" cstate="print"/>
            <a:stretch>
              <a:fillRect/>
            </a:stretch>
          </p:blipFill>
          <p:spPr>
            <a:xfrm>
              <a:off x="4590872" y="6470205"/>
              <a:ext cx="164592" cy="184061"/>
            </a:xfrm>
            <a:prstGeom prst="rect">
              <a:avLst/>
            </a:prstGeom>
          </p:spPr>
        </p:pic>
        <p:pic>
          <p:nvPicPr>
            <p:cNvPr id="438" name="object 438"/>
            <p:cNvPicPr/>
            <p:nvPr/>
          </p:nvPicPr>
          <p:blipFill>
            <a:blip r:embed="rId343" cstate="print"/>
            <a:stretch>
              <a:fillRect/>
            </a:stretch>
          </p:blipFill>
          <p:spPr>
            <a:xfrm>
              <a:off x="4533417" y="6258115"/>
              <a:ext cx="33058" cy="34086"/>
            </a:xfrm>
            <a:prstGeom prst="rect">
              <a:avLst/>
            </a:prstGeom>
          </p:spPr>
        </p:pic>
        <p:pic>
          <p:nvPicPr>
            <p:cNvPr id="439" name="object 439"/>
            <p:cNvPicPr/>
            <p:nvPr/>
          </p:nvPicPr>
          <p:blipFill>
            <a:blip r:embed="rId344" cstate="print"/>
            <a:stretch>
              <a:fillRect/>
            </a:stretch>
          </p:blipFill>
          <p:spPr>
            <a:xfrm>
              <a:off x="3871544" y="6258115"/>
              <a:ext cx="694931" cy="148945"/>
            </a:xfrm>
            <a:prstGeom prst="rect">
              <a:avLst/>
            </a:prstGeom>
          </p:spPr>
        </p:pic>
        <p:pic>
          <p:nvPicPr>
            <p:cNvPr id="440" name="object 440"/>
            <p:cNvPicPr/>
            <p:nvPr/>
          </p:nvPicPr>
          <p:blipFill>
            <a:blip r:embed="rId345" cstate="print"/>
            <a:stretch>
              <a:fillRect/>
            </a:stretch>
          </p:blipFill>
          <p:spPr>
            <a:xfrm>
              <a:off x="4209859" y="6294717"/>
              <a:ext cx="188988" cy="175907"/>
            </a:xfrm>
            <a:prstGeom prst="rect">
              <a:avLst/>
            </a:prstGeom>
          </p:spPr>
        </p:pic>
        <p:pic>
          <p:nvPicPr>
            <p:cNvPr id="441" name="object 441"/>
            <p:cNvPicPr/>
            <p:nvPr/>
          </p:nvPicPr>
          <p:blipFill>
            <a:blip r:embed="rId346" cstate="print"/>
            <a:stretch>
              <a:fillRect/>
            </a:stretch>
          </p:blipFill>
          <p:spPr>
            <a:xfrm>
              <a:off x="3871544" y="6285547"/>
              <a:ext cx="135902" cy="82410"/>
            </a:xfrm>
            <a:prstGeom prst="rect">
              <a:avLst/>
            </a:prstGeom>
          </p:spPr>
        </p:pic>
        <p:pic>
          <p:nvPicPr>
            <p:cNvPr id="442" name="object 442"/>
            <p:cNvPicPr/>
            <p:nvPr/>
          </p:nvPicPr>
          <p:blipFill>
            <a:blip r:embed="rId347" cstate="print"/>
            <a:stretch>
              <a:fillRect/>
            </a:stretch>
          </p:blipFill>
          <p:spPr>
            <a:xfrm>
              <a:off x="4099687" y="6410223"/>
              <a:ext cx="110172" cy="67360"/>
            </a:xfrm>
            <a:prstGeom prst="rect">
              <a:avLst/>
            </a:prstGeom>
          </p:spPr>
        </p:pic>
        <p:pic>
          <p:nvPicPr>
            <p:cNvPr id="443" name="object 443"/>
            <p:cNvPicPr/>
            <p:nvPr/>
          </p:nvPicPr>
          <p:blipFill>
            <a:blip r:embed="rId348" cstate="print"/>
            <a:stretch>
              <a:fillRect/>
            </a:stretch>
          </p:blipFill>
          <p:spPr>
            <a:xfrm>
              <a:off x="3871544" y="6285547"/>
              <a:ext cx="209435" cy="192036"/>
            </a:xfrm>
            <a:prstGeom prst="rect">
              <a:avLst/>
            </a:prstGeom>
          </p:spPr>
        </p:pic>
        <p:pic>
          <p:nvPicPr>
            <p:cNvPr id="444" name="object 444"/>
            <p:cNvPicPr/>
            <p:nvPr/>
          </p:nvPicPr>
          <p:blipFill>
            <a:blip r:embed="rId349" cstate="print"/>
            <a:stretch>
              <a:fillRect/>
            </a:stretch>
          </p:blipFill>
          <p:spPr>
            <a:xfrm>
              <a:off x="4157637" y="6430950"/>
              <a:ext cx="52222" cy="46634"/>
            </a:xfrm>
            <a:prstGeom prst="rect">
              <a:avLst/>
            </a:prstGeom>
          </p:spPr>
        </p:pic>
        <p:pic>
          <p:nvPicPr>
            <p:cNvPr id="445" name="object 445"/>
            <p:cNvPicPr/>
            <p:nvPr/>
          </p:nvPicPr>
          <p:blipFill>
            <a:blip r:embed="rId350" cstate="print"/>
            <a:stretch>
              <a:fillRect/>
            </a:stretch>
          </p:blipFill>
          <p:spPr>
            <a:xfrm>
              <a:off x="3871544" y="6329096"/>
              <a:ext cx="208673" cy="148488"/>
            </a:xfrm>
            <a:prstGeom prst="rect">
              <a:avLst/>
            </a:prstGeom>
          </p:spPr>
        </p:pic>
        <p:pic>
          <p:nvPicPr>
            <p:cNvPr id="446" name="object 446"/>
            <p:cNvPicPr/>
            <p:nvPr/>
          </p:nvPicPr>
          <p:blipFill>
            <a:blip r:embed="rId351" cstate="print"/>
            <a:stretch>
              <a:fillRect/>
            </a:stretch>
          </p:blipFill>
          <p:spPr>
            <a:xfrm>
              <a:off x="3871544" y="6407404"/>
              <a:ext cx="119722" cy="70180"/>
            </a:xfrm>
            <a:prstGeom prst="rect">
              <a:avLst/>
            </a:prstGeom>
          </p:spPr>
        </p:pic>
        <p:pic>
          <p:nvPicPr>
            <p:cNvPr id="447" name="object 447"/>
            <p:cNvPicPr/>
            <p:nvPr/>
          </p:nvPicPr>
          <p:blipFill>
            <a:blip r:embed="rId352" cstate="print"/>
            <a:stretch>
              <a:fillRect/>
            </a:stretch>
          </p:blipFill>
          <p:spPr>
            <a:xfrm>
              <a:off x="3871544" y="6404013"/>
              <a:ext cx="70650" cy="73571"/>
            </a:xfrm>
            <a:prstGeom prst="rect">
              <a:avLst/>
            </a:prstGeom>
          </p:spPr>
        </p:pic>
        <p:pic>
          <p:nvPicPr>
            <p:cNvPr id="448" name="object 448"/>
            <p:cNvPicPr/>
            <p:nvPr/>
          </p:nvPicPr>
          <p:blipFill>
            <a:blip r:embed="rId353" cstate="print"/>
            <a:stretch>
              <a:fillRect/>
            </a:stretch>
          </p:blipFill>
          <p:spPr>
            <a:xfrm>
              <a:off x="3895915" y="6360401"/>
              <a:ext cx="116484" cy="117182"/>
            </a:xfrm>
            <a:prstGeom prst="rect">
              <a:avLst/>
            </a:prstGeom>
          </p:spPr>
        </p:pic>
        <p:pic>
          <p:nvPicPr>
            <p:cNvPr id="449" name="object 449"/>
            <p:cNvPicPr/>
            <p:nvPr/>
          </p:nvPicPr>
          <p:blipFill>
            <a:blip r:embed="rId354" cstate="print"/>
            <a:stretch>
              <a:fillRect/>
            </a:stretch>
          </p:blipFill>
          <p:spPr>
            <a:xfrm>
              <a:off x="3871544" y="6381788"/>
              <a:ext cx="163042" cy="95796"/>
            </a:xfrm>
            <a:prstGeom prst="rect">
              <a:avLst/>
            </a:prstGeom>
          </p:spPr>
        </p:pic>
        <p:pic>
          <p:nvPicPr>
            <p:cNvPr id="450" name="object 450"/>
            <p:cNvPicPr/>
            <p:nvPr/>
          </p:nvPicPr>
          <p:blipFill>
            <a:blip r:embed="rId355" cstate="print"/>
            <a:stretch>
              <a:fillRect/>
            </a:stretch>
          </p:blipFill>
          <p:spPr>
            <a:xfrm>
              <a:off x="4379963" y="6285547"/>
              <a:ext cx="10782" cy="4140"/>
            </a:xfrm>
            <a:prstGeom prst="rect">
              <a:avLst/>
            </a:prstGeom>
          </p:spPr>
        </p:pic>
        <p:pic>
          <p:nvPicPr>
            <p:cNvPr id="451" name="object 451"/>
            <p:cNvPicPr/>
            <p:nvPr/>
          </p:nvPicPr>
          <p:blipFill>
            <a:blip r:embed="rId356" cstate="print"/>
            <a:stretch>
              <a:fillRect/>
            </a:stretch>
          </p:blipFill>
          <p:spPr>
            <a:xfrm>
              <a:off x="3957726" y="6285547"/>
              <a:ext cx="422173" cy="183400"/>
            </a:xfrm>
            <a:prstGeom prst="rect">
              <a:avLst/>
            </a:prstGeom>
          </p:spPr>
        </p:pic>
        <p:pic>
          <p:nvPicPr>
            <p:cNvPr id="452" name="object 452"/>
            <p:cNvPicPr/>
            <p:nvPr/>
          </p:nvPicPr>
          <p:blipFill>
            <a:blip r:embed="rId357" cstate="print"/>
            <a:stretch>
              <a:fillRect/>
            </a:stretch>
          </p:blipFill>
          <p:spPr>
            <a:xfrm>
              <a:off x="3937965" y="6285547"/>
              <a:ext cx="460882" cy="192036"/>
            </a:xfrm>
            <a:prstGeom prst="rect">
              <a:avLst/>
            </a:prstGeom>
          </p:spPr>
        </p:pic>
        <p:pic>
          <p:nvPicPr>
            <p:cNvPr id="453" name="object 453"/>
            <p:cNvPicPr/>
            <p:nvPr/>
          </p:nvPicPr>
          <p:blipFill>
            <a:blip r:embed="rId358" cstate="print"/>
            <a:stretch>
              <a:fillRect/>
            </a:stretch>
          </p:blipFill>
          <p:spPr>
            <a:xfrm>
              <a:off x="3997274" y="6302476"/>
              <a:ext cx="137731" cy="141859"/>
            </a:xfrm>
            <a:prstGeom prst="rect">
              <a:avLst/>
            </a:prstGeom>
          </p:spPr>
        </p:pic>
        <p:pic>
          <p:nvPicPr>
            <p:cNvPr id="454" name="object 454"/>
            <p:cNvPicPr/>
            <p:nvPr/>
          </p:nvPicPr>
          <p:blipFill>
            <a:blip r:embed="rId359" cstate="print"/>
            <a:stretch>
              <a:fillRect/>
            </a:stretch>
          </p:blipFill>
          <p:spPr>
            <a:xfrm>
              <a:off x="4042765" y="6285547"/>
              <a:ext cx="133019" cy="134556"/>
            </a:xfrm>
            <a:prstGeom prst="rect">
              <a:avLst/>
            </a:prstGeom>
          </p:spPr>
        </p:pic>
        <p:pic>
          <p:nvPicPr>
            <p:cNvPr id="455" name="object 455"/>
            <p:cNvPicPr/>
            <p:nvPr/>
          </p:nvPicPr>
          <p:blipFill>
            <a:blip r:embed="rId360" cstate="print"/>
            <a:stretch>
              <a:fillRect/>
            </a:stretch>
          </p:blipFill>
          <p:spPr>
            <a:xfrm>
              <a:off x="4109478" y="6285547"/>
              <a:ext cx="108216" cy="108686"/>
            </a:xfrm>
            <a:prstGeom prst="rect">
              <a:avLst/>
            </a:prstGeom>
          </p:spPr>
        </p:pic>
        <p:pic>
          <p:nvPicPr>
            <p:cNvPr id="456" name="object 456"/>
            <p:cNvPicPr/>
            <p:nvPr/>
          </p:nvPicPr>
          <p:blipFill>
            <a:blip r:embed="rId361" cstate="print"/>
            <a:stretch>
              <a:fillRect/>
            </a:stretch>
          </p:blipFill>
          <p:spPr>
            <a:xfrm>
              <a:off x="4175074" y="6285547"/>
              <a:ext cx="210985" cy="83515"/>
            </a:xfrm>
            <a:prstGeom prst="rect">
              <a:avLst/>
            </a:prstGeom>
          </p:spPr>
        </p:pic>
        <p:pic>
          <p:nvPicPr>
            <p:cNvPr id="457" name="object 457"/>
            <p:cNvPicPr/>
            <p:nvPr/>
          </p:nvPicPr>
          <p:blipFill>
            <a:blip r:embed="rId362" cstate="print"/>
            <a:stretch>
              <a:fillRect/>
            </a:stretch>
          </p:blipFill>
          <p:spPr>
            <a:xfrm>
              <a:off x="3992664" y="6285547"/>
              <a:ext cx="159880" cy="90817"/>
            </a:xfrm>
            <a:prstGeom prst="rect">
              <a:avLst/>
            </a:prstGeom>
          </p:spPr>
        </p:pic>
        <p:pic>
          <p:nvPicPr>
            <p:cNvPr id="458" name="object 458"/>
            <p:cNvPicPr/>
            <p:nvPr/>
          </p:nvPicPr>
          <p:blipFill>
            <a:blip r:embed="rId363" cstate="print"/>
            <a:stretch>
              <a:fillRect/>
            </a:stretch>
          </p:blipFill>
          <p:spPr>
            <a:xfrm>
              <a:off x="4042498" y="6285547"/>
              <a:ext cx="244119" cy="140627"/>
            </a:xfrm>
            <a:prstGeom prst="rect">
              <a:avLst/>
            </a:prstGeom>
          </p:spPr>
        </p:pic>
        <p:pic>
          <p:nvPicPr>
            <p:cNvPr id="459" name="object 459"/>
            <p:cNvPicPr/>
            <p:nvPr/>
          </p:nvPicPr>
          <p:blipFill>
            <a:blip r:embed="rId364" cstate="print"/>
            <a:stretch>
              <a:fillRect/>
            </a:stretch>
          </p:blipFill>
          <p:spPr>
            <a:xfrm>
              <a:off x="4198365" y="6311595"/>
              <a:ext cx="421220" cy="167678"/>
            </a:xfrm>
            <a:prstGeom prst="rect">
              <a:avLst/>
            </a:prstGeom>
          </p:spPr>
        </p:pic>
        <p:pic>
          <p:nvPicPr>
            <p:cNvPr id="460" name="object 460"/>
            <p:cNvPicPr/>
            <p:nvPr/>
          </p:nvPicPr>
          <p:blipFill>
            <a:blip r:embed="rId365" cstate="print"/>
            <a:stretch>
              <a:fillRect/>
            </a:stretch>
          </p:blipFill>
          <p:spPr>
            <a:xfrm>
              <a:off x="4348594" y="6393319"/>
              <a:ext cx="86309" cy="84264"/>
            </a:xfrm>
            <a:prstGeom prst="rect">
              <a:avLst/>
            </a:prstGeom>
          </p:spPr>
        </p:pic>
        <p:pic>
          <p:nvPicPr>
            <p:cNvPr id="461" name="object 461"/>
            <p:cNvPicPr/>
            <p:nvPr/>
          </p:nvPicPr>
          <p:blipFill>
            <a:blip r:embed="rId366" cstate="print"/>
            <a:stretch>
              <a:fillRect/>
            </a:stretch>
          </p:blipFill>
          <p:spPr>
            <a:xfrm>
              <a:off x="4390237" y="6368567"/>
              <a:ext cx="110604" cy="109016"/>
            </a:xfrm>
            <a:prstGeom prst="rect">
              <a:avLst/>
            </a:prstGeom>
          </p:spPr>
        </p:pic>
        <p:pic>
          <p:nvPicPr>
            <p:cNvPr id="462" name="object 462"/>
            <p:cNvPicPr/>
            <p:nvPr/>
          </p:nvPicPr>
          <p:blipFill>
            <a:blip r:embed="rId367" cstate="print"/>
            <a:stretch>
              <a:fillRect/>
            </a:stretch>
          </p:blipFill>
          <p:spPr>
            <a:xfrm>
              <a:off x="4432972" y="6342215"/>
              <a:ext cx="136436" cy="135369"/>
            </a:xfrm>
            <a:prstGeom prst="rect">
              <a:avLst/>
            </a:prstGeom>
          </p:spPr>
        </p:pic>
        <p:pic>
          <p:nvPicPr>
            <p:cNvPr id="463" name="object 463"/>
            <p:cNvPicPr/>
            <p:nvPr/>
          </p:nvPicPr>
          <p:blipFill>
            <a:blip r:embed="rId368" cstate="print"/>
            <a:stretch>
              <a:fillRect/>
            </a:stretch>
          </p:blipFill>
          <p:spPr>
            <a:xfrm>
              <a:off x="4321085" y="6362116"/>
              <a:ext cx="246545" cy="115468"/>
            </a:xfrm>
            <a:prstGeom prst="rect">
              <a:avLst/>
            </a:prstGeom>
          </p:spPr>
        </p:pic>
        <p:pic>
          <p:nvPicPr>
            <p:cNvPr id="464" name="object 464"/>
            <p:cNvPicPr/>
            <p:nvPr/>
          </p:nvPicPr>
          <p:blipFill>
            <a:blip r:embed="rId369" cstate="print"/>
            <a:stretch>
              <a:fillRect/>
            </a:stretch>
          </p:blipFill>
          <p:spPr>
            <a:xfrm>
              <a:off x="4567110" y="7138987"/>
              <a:ext cx="23761" cy="188988"/>
            </a:xfrm>
            <a:prstGeom prst="rect">
              <a:avLst/>
            </a:prstGeom>
          </p:spPr>
        </p:pic>
        <p:pic>
          <p:nvPicPr>
            <p:cNvPr id="465" name="object 465"/>
            <p:cNvPicPr/>
            <p:nvPr/>
          </p:nvPicPr>
          <p:blipFill>
            <a:blip r:embed="rId370" cstate="print"/>
            <a:stretch>
              <a:fillRect/>
            </a:stretch>
          </p:blipFill>
          <p:spPr>
            <a:xfrm>
              <a:off x="4398848" y="7138987"/>
              <a:ext cx="168262" cy="188988"/>
            </a:xfrm>
            <a:prstGeom prst="rect">
              <a:avLst/>
            </a:prstGeom>
          </p:spPr>
        </p:pic>
        <p:pic>
          <p:nvPicPr>
            <p:cNvPr id="466" name="object 466"/>
            <p:cNvPicPr/>
            <p:nvPr/>
          </p:nvPicPr>
          <p:blipFill>
            <a:blip r:embed="rId371" cstate="print"/>
            <a:stretch>
              <a:fillRect/>
            </a:stretch>
          </p:blipFill>
          <p:spPr>
            <a:xfrm>
              <a:off x="4228160" y="7166419"/>
              <a:ext cx="170687" cy="161556"/>
            </a:xfrm>
            <a:prstGeom prst="rect">
              <a:avLst/>
            </a:prstGeom>
          </p:spPr>
        </p:pic>
        <p:pic>
          <p:nvPicPr>
            <p:cNvPr id="467" name="object 467"/>
            <p:cNvPicPr/>
            <p:nvPr/>
          </p:nvPicPr>
          <p:blipFill>
            <a:blip r:embed="rId372" cstate="print"/>
            <a:stretch>
              <a:fillRect/>
            </a:stretch>
          </p:blipFill>
          <p:spPr>
            <a:xfrm>
              <a:off x="4298785" y="7166419"/>
              <a:ext cx="100063" cy="109918"/>
            </a:xfrm>
            <a:prstGeom prst="rect">
              <a:avLst/>
            </a:prstGeom>
          </p:spPr>
        </p:pic>
        <p:pic>
          <p:nvPicPr>
            <p:cNvPr id="468" name="object 468"/>
            <p:cNvPicPr/>
            <p:nvPr/>
          </p:nvPicPr>
          <p:blipFill>
            <a:blip r:embed="rId373" cstate="print"/>
            <a:stretch>
              <a:fillRect/>
            </a:stretch>
          </p:blipFill>
          <p:spPr>
            <a:xfrm>
              <a:off x="4228160" y="7006933"/>
              <a:ext cx="338315" cy="321043"/>
            </a:xfrm>
            <a:prstGeom prst="rect">
              <a:avLst/>
            </a:prstGeom>
          </p:spPr>
        </p:pic>
        <p:pic>
          <p:nvPicPr>
            <p:cNvPr id="469" name="object 469"/>
            <p:cNvPicPr/>
            <p:nvPr/>
          </p:nvPicPr>
          <p:blipFill>
            <a:blip r:embed="rId374" cstate="print"/>
            <a:stretch>
              <a:fillRect/>
            </a:stretch>
          </p:blipFill>
          <p:spPr>
            <a:xfrm>
              <a:off x="4482769" y="6946963"/>
              <a:ext cx="108102" cy="192024"/>
            </a:xfrm>
            <a:prstGeom prst="rect">
              <a:avLst/>
            </a:prstGeom>
          </p:spPr>
        </p:pic>
        <p:pic>
          <p:nvPicPr>
            <p:cNvPr id="470" name="object 470"/>
            <p:cNvPicPr/>
            <p:nvPr/>
          </p:nvPicPr>
          <p:blipFill>
            <a:blip r:embed="rId375" cstate="print"/>
            <a:stretch>
              <a:fillRect/>
            </a:stretch>
          </p:blipFill>
          <p:spPr>
            <a:xfrm>
              <a:off x="4398848" y="6946963"/>
              <a:ext cx="167627" cy="155308"/>
            </a:xfrm>
            <a:prstGeom prst="rect">
              <a:avLst/>
            </a:prstGeom>
          </p:spPr>
        </p:pic>
        <p:pic>
          <p:nvPicPr>
            <p:cNvPr id="471" name="object 471"/>
            <p:cNvPicPr/>
            <p:nvPr/>
          </p:nvPicPr>
          <p:blipFill>
            <a:blip r:embed="rId376" cstate="print"/>
            <a:stretch>
              <a:fillRect/>
            </a:stretch>
          </p:blipFill>
          <p:spPr>
            <a:xfrm>
              <a:off x="4398848" y="6411404"/>
              <a:ext cx="192024" cy="691845"/>
            </a:xfrm>
            <a:prstGeom prst="rect">
              <a:avLst/>
            </a:prstGeom>
          </p:spPr>
        </p:pic>
        <p:pic>
          <p:nvPicPr>
            <p:cNvPr id="472" name="object 472"/>
            <p:cNvPicPr/>
            <p:nvPr/>
          </p:nvPicPr>
          <p:blipFill>
            <a:blip r:embed="rId377" cstate="print"/>
            <a:stretch>
              <a:fillRect/>
            </a:stretch>
          </p:blipFill>
          <p:spPr>
            <a:xfrm>
              <a:off x="4398848" y="6946963"/>
              <a:ext cx="143129" cy="112077"/>
            </a:xfrm>
            <a:prstGeom prst="rect">
              <a:avLst/>
            </a:prstGeom>
          </p:spPr>
        </p:pic>
        <p:pic>
          <p:nvPicPr>
            <p:cNvPr id="473" name="object 473"/>
            <p:cNvPicPr/>
            <p:nvPr/>
          </p:nvPicPr>
          <p:blipFill>
            <a:blip r:embed="rId378" cstate="print"/>
            <a:stretch>
              <a:fillRect/>
            </a:stretch>
          </p:blipFill>
          <p:spPr>
            <a:xfrm>
              <a:off x="4398848" y="6494551"/>
              <a:ext cx="167627" cy="452412"/>
            </a:xfrm>
            <a:prstGeom prst="rect">
              <a:avLst/>
            </a:prstGeom>
          </p:spPr>
        </p:pic>
        <p:pic>
          <p:nvPicPr>
            <p:cNvPr id="474" name="object 474"/>
            <p:cNvPicPr/>
            <p:nvPr/>
          </p:nvPicPr>
          <p:blipFill>
            <a:blip r:embed="rId379" cstate="print"/>
            <a:stretch>
              <a:fillRect/>
            </a:stretch>
          </p:blipFill>
          <p:spPr>
            <a:xfrm>
              <a:off x="4446739" y="6867131"/>
              <a:ext cx="95796" cy="79832"/>
            </a:xfrm>
            <a:prstGeom prst="rect">
              <a:avLst/>
            </a:prstGeom>
          </p:spPr>
        </p:pic>
        <p:pic>
          <p:nvPicPr>
            <p:cNvPr id="475" name="object 475"/>
            <p:cNvPicPr/>
            <p:nvPr/>
          </p:nvPicPr>
          <p:blipFill>
            <a:blip r:embed="rId380" cstate="print"/>
            <a:stretch>
              <a:fillRect/>
            </a:stretch>
          </p:blipFill>
          <p:spPr>
            <a:xfrm>
              <a:off x="4398848" y="6659448"/>
              <a:ext cx="167627" cy="201980"/>
            </a:xfrm>
            <a:prstGeom prst="rect">
              <a:avLst/>
            </a:prstGeom>
          </p:spPr>
        </p:pic>
        <p:pic>
          <p:nvPicPr>
            <p:cNvPr id="476" name="object 476"/>
            <p:cNvPicPr/>
            <p:nvPr/>
          </p:nvPicPr>
          <p:blipFill>
            <a:blip r:embed="rId381" cstate="print"/>
            <a:stretch>
              <a:fillRect/>
            </a:stretch>
          </p:blipFill>
          <p:spPr>
            <a:xfrm>
              <a:off x="4260418" y="7059041"/>
              <a:ext cx="138429" cy="79946"/>
            </a:xfrm>
            <a:prstGeom prst="rect">
              <a:avLst/>
            </a:prstGeom>
          </p:spPr>
        </p:pic>
        <p:pic>
          <p:nvPicPr>
            <p:cNvPr id="477" name="object 477"/>
            <p:cNvPicPr/>
            <p:nvPr/>
          </p:nvPicPr>
          <p:blipFill>
            <a:blip r:embed="rId382" cstate="print"/>
            <a:stretch>
              <a:fillRect/>
            </a:stretch>
          </p:blipFill>
          <p:spPr>
            <a:xfrm>
              <a:off x="4228160" y="6946963"/>
              <a:ext cx="170687" cy="192024"/>
            </a:xfrm>
            <a:prstGeom prst="rect">
              <a:avLst/>
            </a:prstGeom>
          </p:spPr>
        </p:pic>
        <p:pic>
          <p:nvPicPr>
            <p:cNvPr id="478" name="object 478"/>
            <p:cNvPicPr/>
            <p:nvPr/>
          </p:nvPicPr>
          <p:blipFill>
            <a:blip r:embed="rId383" cstate="print"/>
            <a:stretch>
              <a:fillRect/>
            </a:stretch>
          </p:blipFill>
          <p:spPr>
            <a:xfrm>
              <a:off x="4209859" y="6521704"/>
              <a:ext cx="356615" cy="239293"/>
            </a:xfrm>
            <a:prstGeom prst="rect">
              <a:avLst/>
            </a:prstGeom>
          </p:spPr>
        </p:pic>
        <p:pic>
          <p:nvPicPr>
            <p:cNvPr id="479" name="object 479"/>
            <p:cNvPicPr/>
            <p:nvPr/>
          </p:nvPicPr>
          <p:blipFill>
            <a:blip r:embed="rId384" cstate="print"/>
            <a:stretch>
              <a:fillRect/>
            </a:stretch>
          </p:blipFill>
          <p:spPr>
            <a:xfrm>
              <a:off x="4244606" y="6909422"/>
              <a:ext cx="154241" cy="188353"/>
            </a:xfrm>
            <a:prstGeom prst="rect">
              <a:avLst/>
            </a:prstGeom>
          </p:spPr>
        </p:pic>
        <p:pic>
          <p:nvPicPr>
            <p:cNvPr id="480" name="object 480"/>
            <p:cNvPicPr/>
            <p:nvPr/>
          </p:nvPicPr>
          <p:blipFill>
            <a:blip r:embed="rId385" cstate="print"/>
            <a:stretch>
              <a:fillRect/>
            </a:stretch>
          </p:blipFill>
          <p:spPr>
            <a:xfrm>
              <a:off x="4228160" y="6599568"/>
              <a:ext cx="170687" cy="199047"/>
            </a:xfrm>
            <a:prstGeom prst="rect">
              <a:avLst/>
            </a:prstGeom>
          </p:spPr>
        </p:pic>
        <p:pic>
          <p:nvPicPr>
            <p:cNvPr id="481" name="object 481"/>
            <p:cNvPicPr/>
            <p:nvPr/>
          </p:nvPicPr>
          <p:blipFill>
            <a:blip r:embed="rId386" cstate="print"/>
            <a:stretch>
              <a:fillRect/>
            </a:stretch>
          </p:blipFill>
          <p:spPr>
            <a:xfrm>
              <a:off x="4033088" y="6477584"/>
              <a:ext cx="161378" cy="99542"/>
            </a:xfrm>
            <a:prstGeom prst="rect">
              <a:avLst/>
            </a:prstGeom>
          </p:spPr>
        </p:pic>
        <p:pic>
          <p:nvPicPr>
            <p:cNvPr id="482" name="object 482"/>
            <p:cNvPicPr/>
            <p:nvPr/>
          </p:nvPicPr>
          <p:blipFill>
            <a:blip r:embed="rId387" cstate="print"/>
            <a:stretch>
              <a:fillRect/>
            </a:stretch>
          </p:blipFill>
          <p:spPr>
            <a:xfrm>
              <a:off x="3871544" y="6477584"/>
              <a:ext cx="338315" cy="132156"/>
            </a:xfrm>
            <a:prstGeom prst="rect">
              <a:avLst/>
            </a:prstGeom>
          </p:spPr>
        </p:pic>
        <p:pic>
          <p:nvPicPr>
            <p:cNvPr id="483" name="object 483"/>
            <p:cNvPicPr/>
            <p:nvPr/>
          </p:nvPicPr>
          <p:blipFill>
            <a:blip r:embed="rId388" cstate="print"/>
            <a:stretch>
              <a:fillRect/>
            </a:stretch>
          </p:blipFill>
          <p:spPr>
            <a:xfrm>
              <a:off x="3871544" y="6520104"/>
              <a:ext cx="161543" cy="154089"/>
            </a:xfrm>
            <a:prstGeom prst="rect">
              <a:avLst/>
            </a:prstGeom>
          </p:spPr>
        </p:pic>
        <p:pic>
          <p:nvPicPr>
            <p:cNvPr id="484" name="object 484"/>
            <p:cNvPicPr/>
            <p:nvPr/>
          </p:nvPicPr>
          <p:blipFill>
            <a:blip r:embed="rId389" cstate="print"/>
            <a:stretch>
              <a:fillRect/>
            </a:stretch>
          </p:blipFill>
          <p:spPr>
            <a:xfrm>
              <a:off x="3871544" y="6509372"/>
              <a:ext cx="161543" cy="109461"/>
            </a:xfrm>
            <a:prstGeom prst="rect">
              <a:avLst/>
            </a:prstGeom>
          </p:spPr>
        </p:pic>
        <p:pic>
          <p:nvPicPr>
            <p:cNvPr id="485" name="object 485"/>
            <p:cNvPicPr/>
            <p:nvPr/>
          </p:nvPicPr>
          <p:blipFill>
            <a:blip r:embed="rId390" cstate="print"/>
            <a:stretch>
              <a:fillRect/>
            </a:stretch>
          </p:blipFill>
          <p:spPr>
            <a:xfrm>
              <a:off x="3871544" y="6511658"/>
              <a:ext cx="73748" cy="91490"/>
            </a:xfrm>
            <a:prstGeom prst="rect">
              <a:avLst/>
            </a:prstGeom>
          </p:spPr>
        </p:pic>
        <p:pic>
          <p:nvPicPr>
            <p:cNvPr id="486" name="object 486"/>
            <p:cNvPicPr/>
            <p:nvPr/>
          </p:nvPicPr>
          <p:blipFill>
            <a:blip r:embed="rId391" cstate="print"/>
            <a:stretch>
              <a:fillRect/>
            </a:stretch>
          </p:blipFill>
          <p:spPr>
            <a:xfrm>
              <a:off x="3871544" y="6508051"/>
              <a:ext cx="161543" cy="100075"/>
            </a:xfrm>
            <a:prstGeom prst="rect">
              <a:avLst/>
            </a:prstGeom>
          </p:spPr>
        </p:pic>
        <p:pic>
          <p:nvPicPr>
            <p:cNvPr id="487" name="object 487"/>
            <p:cNvPicPr/>
            <p:nvPr/>
          </p:nvPicPr>
          <p:blipFill>
            <a:blip r:embed="rId392" cstate="print"/>
            <a:stretch>
              <a:fillRect/>
            </a:stretch>
          </p:blipFill>
          <p:spPr>
            <a:xfrm>
              <a:off x="3895204" y="6522288"/>
              <a:ext cx="380832" cy="155028"/>
            </a:xfrm>
            <a:prstGeom prst="rect">
              <a:avLst/>
            </a:prstGeom>
          </p:spPr>
        </p:pic>
        <p:pic>
          <p:nvPicPr>
            <p:cNvPr id="488" name="object 488"/>
            <p:cNvPicPr/>
            <p:nvPr/>
          </p:nvPicPr>
          <p:blipFill>
            <a:blip r:embed="rId393" cstate="print"/>
            <a:stretch>
              <a:fillRect/>
            </a:stretch>
          </p:blipFill>
          <p:spPr>
            <a:xfrm>
              <a:off x="3871544" y="6523101"/>
              <a:ext cx="404875" cy="185115"/>
            </a:xfrm>
            <a:prstGeom prst="rect">
              <a:avLst/>
            </a:prstGeom>
          </p:spPr>
        </p:pic>
        <p:pic>
          <p:nvPicPr>
            <p:cNvPr id="489" name="object 489"/>
            <p:cNvPicPr/>
            <p:nvPr/>
          </p:nvPicPr>
          <p:blipFill>
            <a:blip r:embed="rId394" cstate="print"/>
            <a:stretch>
              <a:fillRect/>
            </a:stretch>
          </p:blipFill>
          <p:spPr>
            <a:xfrm>
              <a:off x="3952252" y="6632740"/>
              <a:ext cx="75895" cy="73431"/>
            </a:xfrm>
            <a:prstGeom prst="rect">
              <a:avLst/>
            </a:prstGeom>
          </p:spPr>
        </p:pic>
        <p:pic>
          <p:nvPicPr>
            <p:cNvPr id="490" name="object 490"/>
            <p:cNvPicPr/>
            <p:nvPr/>
          </p:nvPicPr>
          <p:blipFill>
            <a:blip r:embed="rId395" cstate="print"/>
            <a:stretch>
              <a:fillRect/>
            </a:stretch>
          </p:blipFill>
          <p:spPr>
            <a:xfrm>
              <a:off x="4042549" y="6600634"/>
              <a:ext cx="136563" cy="104940"/>
            </a:xfrm>
            <a:prstGeom prst="rect">
              <a:avLst/>
            </a:prstGeom>
          </p:spPr>
        </p:pic>
        <p:pic>
          <p:nvPicPr>
            <p:cNvPr id="491" name="object 491"/>
            <p:cNvPicPr/>
            <p:nvPr/>
          </p:nvPicPr>
          <p:blipFill>
            <a:blip r:embed="rId396" cstate="print"/>
            <a:stretch>
              <a:fillRect/>
            </a:stretch>
          </p:blipFill>
          <p:spPr>
            <a:xfrm>
              <a:off x="3995394" y="6606921"/>
              <a:ext cx="100622" cy="99250"/>
            </a:xfrm>
            <a:prstGeom prst="rect">
              <a:avLst/>
            </a:prstGeom>
          </p:spPr>
        </p:pic>
        <p:pic>
          <p:nvPicPr>
            <p:cNvPr id="492" name="object 492"/>
            <p:cNvPicPr/>
            <p:nvPr/>
          </p:nvPicPr>
          <p:blipFill>
            <a:blip r:embed="rId397" cstate="print"/>
            <a:stretch>
              <a:fillRect/>
            </a:stretch>
          </p:blipFill>
          <p:spPr>
            <a:xfrm>
              <a:off x="4038536" y="6581305"/>
              <a:ext cx="126326" cy="124866"/>
            </a:xfrm>
            <a:prstGeom prst="rect">
              <a:avLst/>
            </a:prstGeom>
          </p:spPr>
        </p:pic>
        <p:pic>
          <p:nvPicPr>
            <p:cNvPr id="493" name="object 493"/>
            <p:cNvPicPr/>
            <p:nvPr/>
          </p:nvPicPr>
          <p:blipFill>
            <a:blip r:embed="rId398" cstate="print"/>
            <a:stretch>
              <a:fillRect/>
            </a:stretch>
          </p:blipFill>
          <p:spPr>
            <a:xfrm>
              <a:off x="4082757" y="6554038"/>
              <a:ext cx="144005" cy="145605"/>
            </a:xfrm>
            <a:prstGeom prst="rect">
              <a:avLst/>
            </a:prstGeom>
          </p:spPr>
        </p:pic>
        <p:pic>
          <p:nvPicPr>
            <p:cNvPr id="494" name="object 494"/>
            <p:cNvPicPr/>
            <p:nvPr/>
          </p:nvPicPr>
          <p:blipFill>
            <a:blip r:embed="rId399" cstate="print"/>
            <a:stretch>
              <a:fillRect/>
            </a:stretch>
          </p:blipFill>
          <p:spPr>
            <a:xfrm>
              <a:off x="3947159" y="6574612"/>
              <a:ext cx="222910" cy="131559"/>
            </a:xfrm>
            <a:prstGeom prst="rect">
              <a:avLst/>
            </a:prstGeom>
          </p:spPr>
        </p:pic>
        <p:pic>
          <p:nvPicPr>
            <p:cNvPr id="495" name="object 495"/>
            <p:cNvPicPr/>
            <p:nvPr/>
          </p:nvPicPr>
          <p:blipFill>
            <a:blip r:embed="rId400" cstate="print"/>
            <a:stretch>
              <a:fillRect/>
            </a:stretch>
          </p:blipFill>
          <p:spPr>
            <a:xfrm>
              <a:off x="4083316" y="6625628"/>
              <a:ext cx="138836" cy="80543"/>
            </a:xfrm>
            <a:prstGeom prst="rect">
              <a:avLst/>
            </a:prstGeom>
          </p:spPr>
        </p:pic>
        <p:pic>
          <p:nvPicPr>
            <p:cNvPr id="496" name="object 496"/>
            <p:cNvPicPr/>
            <p:nvPr/>
          </p:nvPicPr>
          <p:blipFill>
            <a:blip r:embed="rId401" cstate="print"/>
            <a:stretch>
              <a:fillRect/>
            </a:stretch>
          </p:blipFill>
          <p:spPr>
            <a:xfrm>
              <a:off x="4144162" y="6477584"/>
              <a:ext cx="421728" cy="183032"/>
            </a:xfrm>
            <a:prstGeom prst="rect">
              <a:avLst/>
            </a:prstGeom>
          </p:spPr>
        </p:pic>
        <p:pic>
          <p:nvPicPr>
            <p:cNvPr id="497" name="object 497"/>
            <p:cNvPicPr/>
            <p:nvPr/>
          </p:nvPicPr>
          <p:blipFill>
            <a:blip r:embed="rId402" cstate="print"/>
            <a:stretch>
              <a:fillRect/>
            </a:stretch>
          </p:blipFill>
          <p:spPr>
            <a:xfrm>
              <a:off x="4124375" y="6477584"/>
              <a:ext cx="466496" cy="198932"/>
            </a:xfrm>
            <a:prstGeom prst="rect">
              <a:avLst/>
            </a:prstGeom>
          </p:spPr>
        </p:pic>
        <p:pic>
          <p:nvPicPr>
            <p:cNvPr id="498" name="object 498"/>
            <p:cNvPicPr/>
            <p:nvPr/>
          </p:nvPicPr>
          <p:blipFill>
            <a:blip r:embed="rId403" cstate="print"/>
            <a:stretch>
              <a:fillRect/>
            </a:stretch>
          </p:blipFill>
          <p:spPr>
            <a:xfrm>
              <a:off x="4183481" y="6494970"/>
              <a:ext cx="139179" cy="140589"/>
            </a:xfrm>
            <a:prstGeom prst="rect">
              <a:avLst/>
            </a:prstGeom>
          </p:spPr>
        </p:pic>
        <p:pic>
          <p:nvPicPr>
            <p:cNvPr id="499" name="object 499"/>
            <p:cNvPicPr/>
            <p:nvPr/>
          </p:nvPicPr>
          <p:blipFill>
            <a:blip r:embed="rId404" cstate="print"/>
            <a:stretch>
              <a:fillRect/>
            </a:stretch>
          </p:blipFill>
          <p:spPr>
            <a:xfrm>
              <a:off x="4228731" y="6477584"/>
              <a:ext cx="134467" cy="133286"/>
            </a:xfrm>
            <a:prstGeom prst="rect">
              <a:avLst/>
            </a:prstGeom>
          </p:spPr>
        </p:pic>
        <p:pic>
          <p:nvPicPr>
            <p:cNvPr id="500" name="object 500"/>
            <p:cNvPicPr/>
            <p:nvPr/>
          </p:nvPicPr>
          <p:blipFill>
            <a:blip r:embed="rId405" cstate="print"/>
            <a:stretch>
              <a:fillRect/>
            </a:stretch>
          </p:blipFill>
          <p:spPr>
            <a:xfrm>
              <a:off x="4296130" y="6477584"/>
              <a:ext cx="108673" cy="106972"/>
            </a:xfrm>
            <a:prstGeom prst="rect">
              <a:avLst/>
            </a:prstGeom>
          </p:spPr>
        </p:pic>
        <p:pic>
          <p:nvPicPr>
            <p:cNvPr id="501" name="object 501"/>
            <p:cNvPicPr/>
            <p:nvPr/>
          </p:nvPicPr>
          <p:blipFill>
            <a:blip r:embed="rId406" cstate="print"/>
            <a:stretch>
              <a:fillRect/>
            </a:stretch>
          </p:blipFill>
          <p:spPr>
            <a:xfrm>
              <a:off x="4362399" y="6477584"/>
              <a:ext cx="209676" cy="81330"/>
            </a:xfrm>
            <a:prstGeom prst="rect">
              <a:avLst/>
            </a:prstGeom>
          </p:spPr>
        </p:pic>
        <p:pic>
          <p:nvPicPr>
            <p:cNvPr id="502" name="object 502"/>
            <p:cNvPicPr/>
            <p:nvPr/>
          </p:nvPicPr>
          <p:blipFill>
            <a:blip r:embed="rId407" cstate="print"/>
            <a:stretch>
              <a:fillRect/>
            </a:stretch>
          </p:blipFill>
          <p:spPr>
            <a:xfrm>
              <a:off x="4179557" y="6477584"/>
              <a:ext cx="157175" cy="91389"/>
            </a:xfrm>
            <a:prstGeom prst="rect">
              <a:avLst/>
            </a:prstGeom>
          </p:spPr>
        </p:pic>
        <p:pic>
          <p:nvPicPr>
            <p:cNvPr id="503" name="object 503"/>
            <p:cNvPicPr/>
            <p:nvPr/>
          </p:nvPicPr>
          <p:blipFill>
            <a:blip r:embed="rId408" cstate="print"/>
            <a:stretch>
              <a:fillRect/>
            </a:stretch>
          </p:blipFill>
          <p:spPr>
            <a:xfrm>
              <a:off x="4229950" y="6477584"/>
              <a:ext cx="238467" cy="140652"/>
            </a:xfrm>
            <a:prstGeom prst="rect">
              <a:avLst/>
            </a:prstGeom>
          </p:spPr>
        </p:pic>
        <p:pic>
          <p:nvPicPr>
            <p:cNvPr id="504" name="object 504"/>
            <p:cNvPicPr/>
            <p:nvPr/>
          </p:nvPicPr>
          <p:blipFill>
            <a:blip r:embed="rId409" cstate="print"/>
            <a:stretch>
              <a:fillRect/>
            </a:stretch>
          </p:blipFill>
          <p:spPr>
            <a:xfrm>
              <a:off x="4209859" y="7166419"/>
              <a:ext cx="18300" cy="161556"/>
            </a:xfrm>
            <a:prstGeom prst="rect">
              <a:avLst/>
            </a:prstGeom>
          </p:spPr>
        </p:pic>
        <p:pic>
          <p:nvPicPr>
            <p:cNvPr id="505" name="object 505"/>
            <p:cNvPicPr/>
            <p:nvPr/>
          </p:nvPicPr>
          <p:blipFill>
            <a:blip r:embed="rId410" cstate="print"/>
            <a:stretch>
              <a:fillRect/>
            </a:stretch>
          </p:blipFill>
          <p:spPr>
            <a:xfrm>
              <a:off x="4033088" y="7168185"/>
              <a:ext cx="176771" cy="144703"/>
            </a:xfrm>
            <a:prstGeom prst="rect">
              <a:avLst/>
            </a:prstGeom>
          </p:spPr>
        </p:pic>
        <p:pic>
          <p:nvPicPr>
            <p:cNvPr id="506" name="object 506"/>
            <p:cNvPicPr/>
            <p:nvPr/>
          </p:nvPicPr>
          <p:blipFill>
            <a:blip r:embed="rId411" cstate="print"/>
            <a:stretch>
              <a:fillRect/>
            </a:stretch>
          </p:blipFill>
          <p:spPr>
            <a:xfrm>
              <a:off x="4033088" y="7166419"/>
              <a:ext cx="176771" cy="103860"/>
            </a:xfrm>
            <a:prstGeom prst="rect">
              <a:avLst/>
            </a:prstGeom>
          </p:spPr>
        </p:pic>
        <p:pic>
          <p:nvPicPr>
            <p:cNvPr id="507" name="object 507"/>
            <p:cNvPicPr/>
            <p:nvPr/>
          </p:nvPicPr>
          <p:blipFill>
            <a:blip r:embed="rId412" cstate="print"/>
            <a:stretch>
              <a:fillRect/>
            </a:stretch>
          </p:blipFill>
          <p:spPr>
            <a:xfrm>
              <a:off x="4140466" y="7211885"/>
              <a:ext cx="69392" cy="116090"/>
            </a:xfrm>
            <a:prstGeom prst="rect">
              <a:avLst/>
            </a:prstGeom>
          </p:spPr>
        </p:pic>
        <p:pic>
          <p:nvPicPr>
            <p:cNvPr id="508" name="object 508"/>
            <p:cNvPicPr/>
            <p:nvPr/>
          </p:nvPicPr>
          <p:blipFill>
            <a:blip r:embed="rId413" cstate="print"/>
            <a:stretch>
              <a:fillRect/>
            </a:stretch>
          </p:blipFill>
          <p:spPr>
            <a:xfrm>
              <a:off x="4033088" y="7251725"/>
              <a:ext cx="107480" cy="76250"/>
            </a:xfrm>
            <a:prstGeom prst="rect">
              <a:avLst/>
            </a:prstGeom>
          </p:spPr>
        </p:pic>
        <p:pic>
          <p:nvPicPr>
            <p:cNvPr id="509" name="object 509"/>
            <p:cNvPicPr/>
            <p:nvPr/>
          </p:nvPicPr>
          <p:blipFill>
            <a:blip r:embed="rId414" cstate="print"/>
            <a:stretch>
              <a:fillRect/>
            </a:stretch>
          </p:blipFill>
          <p:spPr>
            <a:xfrm>
              <a:off x="3933215" y="7138987"/>
              <a:ext cx="294944" cy="188988"/>
            </a:xfrm>
            <a:prstGeom prst="rect">
              <a:avLst/>
            </a:prstGeom>
          </p:spPr>
        </p:pic>
        <p:pic>
          <p:nvPicPr>
            <p:cNvPr id="510" name="object 510"/>
            <p:cNvPicPr/>
            <p:nvPr/>
          </p:nvPicPr>
          <p:blipFill>
            <a:blip r:embed="rId415" cstate="print"/>
            <a:stretch>
              <a:fillRect/>
            </a:stretch>
          </p:blipFill>
          <p:spPr>
            <a:xfrm>
              <a:off x="3871544" y="7166419"/>
              <a:ext cx="161543" cy="161556"/>
            </a:xfrm>
            <a:prstGeom prst="rect">
              <a:avLst/>
            </a:prstGeom>
          </p:spPr>
        </p:pic>
        <p:pic>
          <p:nvPicPr>
            <p:cNvPr id="511" name="object 511"/>
            <p:cNvPicPr/>
            <p:nvPr/>
          </p:nvPicPr>
          <p:blipFill>
            <a:blip r:embed="rId416" cstate="print"/>
            <a:stretch>
              <a:fillRect/>
            </a:stretch>
          </p:blipFill>
          <p:spPr>
            <a:xfrm>
              <a:off x="4209859" y="6708216"/>
              <a:ext cx="18300" cy="67183"/>
            </a:xfrm>
            <a:prstGeom prst="rect">
              <a:avLst/>
            </a:prstGeom>
          </p:spPr>
        </p:pic>
        <p:pic>
          <p:nvPicPr>
            <p:cNvPr id="512" name="object 512"/>
            <p:cNvPicPr/>
            <p:nvPr/>
          </p:nvPicPr>
          <p:blipFill>
            <a:blip r:embed="rId417" cstate="print"/>
            <a:stretch>
              <a:fillRect/>
            </a:stretch>
          </p:blipFill>
          <p:spPr>
            <a:xfrm>
              <a:off x="4033088" y="6719684"/>
              <a:ext cx="176771" cy="164490"/>
            </a:xfrm>
            <a:prstGeom prst="rect">
              <a:avLst/>
            </a:prstGeom>
          </p:spPr>
        </p:pic>
        <p:pic>
          <p:nvPicPr>
            <p:cNvPr id="513" name="object 513"/>
            <p:cNvPicPr/>
            <p:nvPr/>
          </p:nvPicPr>
          <p:blipFill>
            <a:blip r:embed="rId418" cstate="print"/>
            <a:stretch>
              <a:fillRect/>
            </a:stretch>
          </p:blipFill>
          <p:spPr>
            <a:xfrm>
              <a:off x="3871544" y="6946963"/>
              <a:ext cx="139738" cy="42633"/>
            </a:xfrm>
            <a:prstGeom prst="rect">
              <a:avLst/>
            </a:prstGeom>
          </p:spPr>
        </p:pic>
        <p:pic>
          <p:nvPicPr>
            <p:cNvPr id="514" name="object 514"/>
            <p:cNvPicPr/>
            <p:nvPr/>
          </p:nvPicPr>
          <p:blipFill>
            <a:blip r:embed="rId419" cstate="print"/>
            <a:stretch>
              <a:fillRect/>
            </a:stretch>
          </p:blipFill>
          <p:spPr>
            <a:xfrm>
              <a:off x="3871544" y="6830403"/>
              <a:ext cx="161543" cy="116560"/>
            </a:xfrm>
            <a:prstGeom prst="rect">
              <a:avLst/>
            </a:prstGeom>
          </p:spPr>
        </p:pic>
        <p:pic>
          <p:nvPicPr>
            <p:cNvPr id="515" name="object 515"/>
            <p:cNvPicPr/>
            <p:nvPr/>
          </p:nvPicPr>
          <p:blipFill>
            <a:blip r:embed="rId420" cstate="print"/>
            <a:stretch>
              <a:fillRect/>
            </a:stretch>
          </p:blipFill>
          <p:spPr>
            <a:xfrm>
              <a:off x="3931577" y="7030745"/>
              <a:ext cx="278282" cy="254355"/>
            </a:xfrm>
            <a:prstGeom prst="rect">
              <a:avLst/>
            </a:prstGeom>
          </p:spPr>
        </p:pic>
        <p:pic>
          <p:nvPicPr>
            <p:cNvPr id="516" name="object 516"/>
            <p:cNvPicPr/>
            <p:nvPr/>
          </p:nvPicPr>
          <p:blipFill>
            <a:blip r:embed="rId421" cstate="print"/>
            <a:stretch>
              <a:fillRect/>
            </a:stretch>
          </p:blipFill>
          <p:spPr>
            <a:xfrm>
              <a:off x="3871544" y="6706171"/>
              <a:ext cx="356615" cy="194589"/>
            </a:xfrm>
            <a:prstGeom prst="rect">
              <a:avLst/>
            </a:prstGeom>
          </p:spPr>
        </p:pic>
        <p:pic>
          <p:nvPicPr>
            <p:cNvPr id="517" name="object 517"/>
            <p:cNvPicPr/>
            <p:nvPr/>
          </p:nvPicPr>
          <p:blipFill>
            <a:blip r:embed="rId422" cstate="print"/>
            <a:stretch>
              <a:fillRect/>
            </a:stretch>
          </p:blipFill>
          <p:spPr>
            <a:xfrm>
              <a:off x="4209859" y="7019010"/>
              <a:ext cx="18300" cy="119976"/>
            </a:xfrm>
            <a:prstGeom prst="rect">
              <a:avLst/>
            </a:prstGeom>
          </p:spPr>
        </p:pic>
        <p:pic>
          <p:nvPicPr>
            <p:cNvPr id="518" name="object 518"/>
            <p:cNvPicPr/>
            <p:nvPr/>
          </p:nvPicPr>
          <p:blipFill>
            <a:blip r:embed="rId423" cstate="print"/>
            <a:stretch>
              <a:fillRect/>
            </a:stretch>
          </p:blipFill>
          <p:spPr>
            <a:xfrm>
              <a:off x="3871544" y="6706171"/>
              <a:ext cx="342709" cy="182854"/>
            </a:xfrm>
            <a:prstGeom prst="rect">
              <a:avLst/>
            </a:prstGeom>
          </p:spPr>
        </p:pic>
        <p:pic>
          <p:nvPicPr>
            <p:cNvPr id="519" name="object 519"/>
            <p:cNvPicPr/>
            <p:nvPr/>
          </p:nvPicPr>
          <p:blipFill>
            <a:blip r:embed="rId424" cstate="print"/>
            <a:stretch>
              <a:fillRect/>
            </a:stretch>
          </p:blipFill>
          <p:spPr>
            <a:xfrm>
              <a:off x="4140466" y="7063689"/>
              <a:ext cx="69392" cy="75298"/>
            </a:xfrm>
            <a:prstGeom prst="rect">
              <a:avLst/>
            </a:prstGeom>
          </p:spPr>
        </p:pic>
        <p:pic>
          <p:nvPicPr>
            <p:cNvPr id="520" name="object 520"/>
            <p:cNvPicPr/>
            <p:nvPr/>
          </p:nvPicPr>
          <p:blipFill>
            <a:blip r:embed="rId425" cstate="print"/>
            <a:stretch>
              <a:fillRect/>
            </a:stretch>
          </p:blipFill>
          <p:spPr>
            <a:xfrm>
              <a:off x="3871544" y="6759638"/>
              <a:ext cx="97040" cy="98005"/>
            </a:xfrm>
            <a:prstGeom prst="rect">
              <a:avLst/>
            </a:prstGeom>
          </p:spPr>
        </p:pic>
        <p:pic>
          <p:nvPicPr>
            <p:cNvPr id="521" name="object 521"/>
            <p:cNvPicPr/>
            <p:nvPr/>
          </p:nvPicPr>
          <p:blipFill>
            <a:blip r:embed="rId426" cstate="print"/>
            <a:stretch>
              <a:fillRect/>
            </a:stretch>
          </p:blipFill>
          <p:spPr>
            <a:xfrm>
              <a:off x="3883215" y="6706171"/>
              <a:ext cx="127304" cy="125920"/>
            </a:xfrm>
            <a:prstGeom prst="rect">
              <a:avLst/>
            </a:prstGeom>
          </p:spPr>
        </p:pic>
        <p:pic>
          <p:nvPicPr>
            <p:cNvPr id="522" name="object 522"/>
            <p:cNvPicPr/>
            <p:nvPr/>
          </p:nvPicPr>
          <p:blipFill>
            <a:blip r:embed="rId427" cstate="print"/>
            <a:stretch>
              <a:fillRect/>
            </a:stretch>
          </p:blipFill>
          <p:spPr>
            <a:xfrm>
              <a:off x="3952900" y="6706171"/>
              <a:ext cx="100711" cy="98640"/>
            </a:xfrm>
            <a:prstGeom prst="rect">
              <a:avLst/>
            </a:prstGeom>
          </p:spPr>
        </p:pic>
        <p:pic>
          <p:nvPicPr>
            <p:cNvPr id="523" name="object 523"/>
            <p:cNvPicPr/>
            <p:nvPr/>
          </p:nvPicPr>
          <p:blipFill>
            <a:blip r:embed="rId428" cstate="print"/>
            <a:stretch>
              <a:fillRect/>
            </a:stretch>
          </p:blipFill>
          <p:spPr>
            <a:xfrm>
              <a:off x="4021531" y="6706171"/>
              <a:ext cx="161010" cy="72136"/>
            </a:xfrm>
            <a:prstGeom prst="rect">
              <a:avLst/>
            </a:prstGeom>
          </p:spPr>
        </p:pic>
        <p:pic>
          <p:nvPicPr>
            <p:cNvPr id="524" name="object 524"/>
            <p:cNvPicPr/>
            <p:nvPr/>
          </p:nvPicPr>
          <p:blipFill>
            <a:blip r:embed="rId429" cstate="print"/>
            <a:stretch>
              <a:fillRect/>
            </a:stretch>
          </p:blipFill>
          <p:spPr>
            <a:xfrm>
              <a:off x="3871544" y="6706171"/>
              <a:ext cx="91757" cy="55587"/>
            </a:xfrm>
            <a:prstGeom prst="rect">
              <a:avLst/>
            </a:prstGeom>
          </p:spPr>
        </p:pic>
        <p:pic>
          <p:nvPicPr>
            <p:cNvPr id="525" name="object 525"/>
            <p:cNvPicPr/>
            <p:nvPr/>
          </p:nvPicPr>
          <p:blipFill>
            <a:blip r:embed="rId430" cstate="print"/>
            <a:stretch>
              <a:fillRect/>
            </a:stretch>
          </p:blipFill>
          <p:spPr>
            <a:xfrm>
              <a:off x="3872598" y="6706171"/>
              <a:ext cx="226936" cy="133515"/>
            </a:xfrm>
            <a:prstGeom prst="rect">
              <a:avLst/>
            </a:prstGeom>
          </p:spPr>
        </p:pic>
        <p:pic>
          <p:nvPicPr>
            <p:cNvPr id="526" name="object 526"/>
            <p:cNvPicPr/>
            <p:nvPr/>
          </p:nvPicPr>
          <p:blipFill>
            <a:blip r:embed="rId431" cstate="print"/>
            <a:stretch>
              <a:fillRect/>
            </a:stretch>
          </p:blipFill>
          <p:spPr>
            <a:xfrm>
              <a:off x="3871544" y="6932562"/>
              <a:ext cx="236575" cy="155409"/>
            </a:xfrm>
            <a:prstGeom prst="rect">
              <a:avLst/>
            </a:prstGeom>
          </p:spPr>
        </p:pic>
        <p:pic>
          <p:nvPicPr>
            <p:cNvPr id="527" name="object 527"/>
            <p:cNvPicPr/>
            <p:nvPr/>
          </p:nvPicPr>
          <p:blipFill>
            <a:blip r:embed="rId432" cstate="print"/>
            <a:stretch>
              <a:fillRect/>
            </a:stretch>
          </p:blipFill>
          <p:spPr>
            <a:xfrm>
              <a:off x="3871401" y="6934225"/>
              <a:ext cx="241404" cy="311035"/>
            </a:xfrm>
            <a:prstGeom prst="rect">
              <a:avLst/>
            </a:prstGeom>
          </p:spPr>
        </p:pic>
        <p:pic>
          <p:nvPicPr>
            <p:cNvPr id="528" name="object 528"/>
            <p:cNvPicPr/>
            <p:nvPr/>
          </p:nvPicPr>
          <p:blipFill>
            <a:blip r:embed="rId433" cstate="print"/>
            <a:stretch>
              <a:fillRect/>
            </a:stretch>
          </p:blipFill>
          <p:spPr>
            <a:xfrm>
              <a:off x="3871339" y="7013549"/>
              <a:ext cx="141237" cy="108864"/>
            </a:xfrm>
            <a:prstGeom prst="rect">
              <a:avLst/>
            </a:prstGeom>
          </p:spPr>
        </p:pic>
        <p:pic>
          <p:nvPicPr>
            <p:cNvPr id="529" name="object 529"/>
            <p:cNvPicPr/>
            <p:nvPr/>
          </p:nvPicPr>
          <p:blipFill>
            <a:blip r:embed="rId434" cstate="print"/>
            <a:stretch>
              <a:fillRect/>
            </a:stretch>
          </p:blipFill>
          <p:spPr>
            <a:xfrm>
              <a:off x="3871569" y="7071182"/>
              <a:ext cx="100876" cy="99326"/>
            </a:xfrm>
            <a:prstGeom prst="rect">
              <a:avLst/>
            </a:prstGeom>
          </p:spPr>
        </p:pic>
        <p:pic>
          <p:nvPicPr>
            <p:cNvPr id="530" name="object 530"/>
            <p:cNvPicPr/>
            <p:nvPr/>
          </p:nvPicPr>
          <p:blipFill>
            <a:blip r:embed="rId435" cstate="print"/>
            <a:stretch>
              <a:fillRect/>
            </a:stretch>
          </p:blipFill>
          <p:spPr>
            <a:xfrm>
              <a:off x="3871544" y="6995642"/>
              <a:ext cx="145186" cy="147878"/>
            </a:xfrm>
            <a:prstGeom prst="rect">
              <a:avLst/>
            </a:prstGeom>
          </p:spPr>
        </p:pic>
        <p:pic>
          <p:nvPicPr>
            <p:cNvPr id="531" name="object 531"/>
            <p:cNvPicPr/>
            <p:nvPr/>
          </p:nvPicPr>
          <p:blipFill>
            <a:blip r:embed="rId436" cstate="print"/>
            <a:stretch>
              <a:fillRect/>
            </a:stretch>
          </p:blipFill>
          <p:spPr>
            <a:xfrm>
              <a:off x="3911790" y="6965797"/>
              <a:ext cx="150393" cy="149009"/>
            </a:xfrm>
            <a:prstGeom prst="rect">
              <a:avLst/>
            </a:prstGeom>
          </p:spPr>
        </p:pic>
        <p:pic>
          <p:nvPicPr>
            <p:cNvPr id="532" name="object 532"/>
            <p:cNvPicPr/>
            <p:nvPr/>
          </p:nvPicPr>
          <p:blipFill>
            <a:blip r:embed="rId437" cstate="print"/>
            <a:stretch>
              <a:fillRect/>
            </a:stretch>
          </p:blipFill>
          <p:spPr>
            <a:xfrm>
              <a:off x="3871544" y="6986232"/>
              <a:ext cx="130759" cy="87617"/>
            </a:xfrm>
            <a:prstGeom prst="rect">
              <a:avLst/>
            </a:prstGeom>
          </p:spPr>
        </p:pic>
        <p:pic>
          <p:nvPicPr>
            <p:cNvPr id="533" name="object 533"/>
            <p:cNvPicPr/>
            <p:nvPr/>
          </p:nvPicPr>
          <p:blipFill>
            <a:blip r:embed="rId438" cstate="print"/>
            <a:stretch>
              <a:fillRect/>
            </a:stretch>
          </p:blipFill>
          <p:spPr>
            <a:xfrm>
              <a:off x="3871544" y="7038403"/>
              <a:ext cx="185165" cy="121424"/>
            </a:xfrm>
            <a:prstGeom prst="rect">
              <a:avLst/>
            </a:prstGeom>
          </p:spPr>
        </p:pic>
        <p:pic>
          <p:nvPicPr>
            <p:cNvPr id="534" name="object 534"/>
            <p:cNvPicPr/>
            <p:nvPr/>
          </p:nvPicPr>
          <p:blipFill>
            <a:blip r:embed="rId439" cstate="print"/>
            <a:stretch>
              <a:fillRect/>
            </a:stretch>
          </p:blipFill>
          <p:spPr>
            <a:xfrm>
              <a:off x="4090682" y="6712153"/>
              <a:ext cx="375158" cy="153441"/>
            </a:xfrm>
            <a:prstGeom prst="rect">
              <a:avLst/>
            </a:prstGeom>
          </p:spPr>
        </p:pic>
        <p:pic>
          <p:nvPicPr>
            <p:cNvPr id="535" name="object 535"/>
            <p:cNvPicPr/>
            <p:nvPr/>
          </p:nvPicPr>
          <p:blipFill>
            <a:blip r:embed="rId440" cstate="print"/>
            <a:stretch>
              <a:fillRect/>
            </a:stretch>
          </p:blipFill>
          <p:spPr>
            <a:xfrm>
              <a:off x="3954716" y="6712940"/>
              <a:ext cx="511441" cy="379996"/>
            </a:xfrm>
            <a:prstGeom prst="rect">
              <a:avLst/>
            </a:prstGeom>
          </p:spPr>
        </p:pic>
        <p:pic>
          <p:nvPicPr>
            <p:cNvPr id="536" name="object 536"/>
            <p:cNvPicPr/>
            <p:nvPr/>
          </p:nvPicPr>
          <p:blipFill>
            <a:blip r:embed="rId441" cstate="print"/>
            <a:stretch>
              <a:fillRect/>
            </a:stretch>
          </p:blipFill>
          <p:spPr>
            <a:xfrm>
              <a:off x="3967683" y="6720827"/>
              <a:ext cx="488213" cy="360349"/>
            </a:xfrm>
            <a:prstGeom prst="rect">
              <a:avLst/>
            </a:prstGeom>
          </p:spPr>
        </p:pic>
        <p:pic>
          <p:nvPicPr>
            <p:cNvPr id="537" name="object 537"/>
            <p:cNvPicPr/>
            <p:nvPr/>
          </p:nvPicPr>
          <p:blipFill>
            <a:blip r:embed="rId442" cstate="print"/>
            <a:stretch>
              <a:fillRect/>
            </a:stretch>
          </p:blipFill>
          <p:spPr>
            <a:xfrm>
              <a:off x="4014863" y="6905307"/>
              <a:ext cx="145478" cy="144005"/>
            </a:xfrm>
            <a:prstGeom prst="rect">
              <a:avLst/>
            </a:prstGeom>
          </p:spPr>
        </p:pic>
        <p:pic>
          <p:nvPicPr>
            <p:cNvPr id="538" name="object 538"/>
            <p:cNvPicPr/>
            <p:nvPr/>
          </p:nvPicPr>
          <p:blipFill>
            <a:blip r:embed="rId443" cstate="print"/>
            <a:stretch>
              <a:fillRect/>
            </a:stretch>
          </p:blipFill>
          <p:spPr>
            <a:xfrm>
              <a:off x="4056570" y="6879234"/>
              <a:ext cx="145440" cy="144043"/>
            </a:xfrm>
            <a:prstGeom prst="rect">
              <a:avLst/>
            </a:prstGeom>
          </p:spPr>
        </p:pic>
        <p:pic>
          <p:nvPicPr>
            <p:cNvPr id="539" name="object 539"/>
            <p:cNvPicPr/>
            <p:nvPr/>
          </p:nvPicPr>
          <p:blipFill>
            <a:blip r:embed="rId444" cstate="print"/>
            <a:stretch>
              <a:fillRect/>
            </a:stretch>
          </p:blipFill>
          <p:spPr>
            <a:xfrm>
              <a:off x="4099356" y="6851472"/>
              <a:ext cx="145402" cy="144132"/>
            </a:xfrm>
            <a:prstGeom prst="rect">
              <a:avLst/>
            </a:prstGeom>
          </p:spPr>
        </p:pic>
        <p:pic>
          <p:nvPicPr>
            <p:cNvPr id="540" name="object 540"/>
            <p:cNvPicPr/>
            <p:nvPr/>
          </p:nvPicPr>
          <p:blipFill>
            <a:blip r:embed="rId445" cstate="print"/>
            <a:stretch>
              <a:fillRect/>
            </a:stretch>
          </p:blipFill>
          <p:spPr>
            <a:xfrm>
              <a:off x="4141711" y="6824434"/>
              <a:ext cx="145402" cy="144106"/>
            </a:xfrm>
            <a:prstGeom prst="rect">
              <a:avLst/>
            </a:prstGeom>
          </p:spPr>
        </p:pic>
        <p:pic>
          <p:nvPicPr>
            <p:cNvPr id="541" name="object 541"/>
            <p:cNvPicPr/>
            <p:nvPr/>
          </p:nvPicPr>
          <p:blipFill>
            <a:blip r:embed="rId446" cstate="print"/>
            <a:stretch>
              <a:fillRect/>
            </a:stretch>
          </p:blipFill>
          <p:spPr>
            <a:xfrm>
              <a:off x="4232135" y="6790487"/>
              <a:ext cx="136575" cy="105295"/>
            </a:xfrm>
            <a:prstGeom prst="rect">
              <a:avLst/>
            </a:prstGeom>
          </p:spPr>
        </p:pic>
        <p:pic>
          <p:nvPicPr>
            <p:cNvPr id="542" name="object 542"/>
            <p:cNvPicPr/>
            <p:nvPr/>
          </p:nvPicPr>
          <p:blipFill>
            <a:blip r:embed="rId447" cstate="print"/>
            <a:stretch>
              <a:fillRect/>
            </a:stretch>
          </p:blipFill>
          <p:spPr>
            <a:xfrm>
              <a:off x="4184548" y="6798119"/>
              <a:ext cx="145376" cy="144119"/>
            </a:xfrm>
            <a:prstGeom prst="rect">
              <a:avLst/>
            </a:prstGeom>
          </p:spPr>
        </p:pic>
        <p:pic>
          <p:nvPicPr>
            <p:cNvPr id="543" name="object 543"/>
            <p:cNvPicPr/>
            <p:nvPr/>
          </p:nvPicPr>
          <p:blipFill>
            <a:blip r:embed="rId448" cstate="print"/>
            <a:stretch>
              <a:fillRect/>
            </a:stretch>
          </p:blipFill>
          <p:spPr>
            <a:xfrm>
              <a:off x="4227372" y="6772059"/>
              <a:ext cx="145465" cy="144132"/>
            </a:xfrm>
            <a:prstGeom prst="rect">
              <a:avLst/>
            </a:prstGeom>
          </p:spPr>
        </p:pic>
        <p:pic>
          <p:nvPicPr>
            <p:cNvPr id="544" name="object 544"/>
            <p:cNvPicPr/>
            <p:nvPr/>
          </p:nvPicPr>
          <p:blipFill>
            <a:blip r:embed="rId449" cstate="print"/>
            <a:stretch>
              <a:fillRect/>
            </a:stretch>
          </p:blipFill>
          <p:spPr>
            <a:xfrm>
              <a:off x="4271276" y="6744335"/>
              <a:ext cx="145427" cy="144132"/>
            </a:xfrm>
            <a:prstGeom prst="rect">
              <a:avLst/>
            </a:prstGeom>
          </p:spPr>
        </p:pic>
        <p:pic>
          <p:nvPicPr>
            <p:cNvPr id="545" name="object 545"/>
            <p:cNvPicPr/>
            <p:nvPr/>
          </p:nvPicPr>
          <p:blipFill>
            <a:blip r:embed="rId450" cstate="print"/>
            <a:stretch>
              <a:fillRect/>
            </a:stretch>
          </p:blipFill>
          <p:spPr>
            <a:xfrm>
              <a:off x="4011587" y="6764032"/>
              <a:ext cx="347218" cy="217881"/>
            </a:xfrm>
            <a:prstGeom prst="rect">
              <a:avLst/>
            </a:prstGeom>
          </p:spPr>
        </p:pic>
        <p:pic>
          <p:nvPicPr>
            <p:cNvPr id="546" name="object 546"/>
            <p:cNvPicPr/>
            <p:nvPr/>
          </p:nvPicPr>
          <p:blipFill>
            <a:blip r:embed="rId451" cstate="print"/>
            <a:stretch>
              <a:fillRect/>
            </a:stretch>
          </p:blipFill>
          <p:spPr>
            <a:xfrm>
              <a:off x="4064152" y="6814540"/>
              <a:ext cx="347319" cy="217779"/>
            </a:xfrm>
            <a:prstGeom prst="rect">
              <a:avLst/>
            </a:prstGeom>
          </p:spPr>
        </p:pic>
        <p:sp>
          <p:nvSpPr>
            <p:cNvPr id="547" name="object 547"/>
            <p:cNvSpPr/>
            <p:nvPr/>
          </p:nvSpPr>
          <p:spPr>
            <a:xfrm>
              <a:off x="4313323" y="6497580"/>
              <a:ext cx="494030" cy="367665"/>
            </a:xfrm>
            <a:custGeom>
              <a:avLst/>
              <a:gdLst/>
              <a:ahLst/>
              <a:cxnLst/>
              <a:rect l="l" t="t" r="r" b="b"/>
              <a:pathLst>
                <a:path w="494029" h="367665">
                  <a:moveTo>
                    <a:pt x="345427" y="0"/>
                  </a:moveTo>
                  <a:lnTo>
                    <a:pt x="0" y="214579"/>
                  </a:lnTo>
                  <a:lnTo>
                    <a:pt x="152425" y="367157"/>
                  </a:lnTo>
                  <a:lnTo>
                    <a:pt x="493610" y="148107"/>
                  </a:lnTo>
                  <a:lnTo>
                    <a:pt x="345427" y="0"/>
                  </a:lnTo>
                  <a:close/>
                </a:path>
              </a:pathLst>
            </a:custGeom>
            <a:solidFill>
              <a:srgbClr val="2B389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48" name="object 548"/>
            <p:cNvSpPr/>
            <p:nvPr/>
          </p:nvSpPr>
          <p:spPr>
            <a:xfrm>
              <a:off x="4312555" y="6497580"/>
              <a:ext cx="494665" cy="367665"/>
            </a:xfrm>
            <a:custGeom>
              <a:avLst/>
              <a:gdLst/>
              <a:ahLst/>
              <a:cxnLst/>
              <a:rect l="l" t="t" r="r" b="b"/>
              <a:pathLst>
                <a:path w="494664" h="367665">
                  <a:moveTo>
                    <a:pt x="346201" y="0"/>
                  </a:moveTo>
                  <a:lnTo>
                    <a:pt x="0" y="214579"/>
                  </a:lnTo>
                  <a:lnTo>
                    <a:pt x="153200" y="367157"/>
                  </a:lnTo>
                  <a:lnTo>
                    <a:pt x="173910" y="353860"/>
                  </a:lnTo>
                  <a:lnTo>
                    <a:pt x="155244" y="353860"/>
                  </a:lnTo>
                  <a:lnTo>
                    <a:pt x="16459" y="212496"/>
                  </a:lnTo>
                  <a:lnTo>
                    <a:pt x="344893" y="10947"/>
                  </a:lnTo>
                  <a:lnTo>
                    <a:pt x="357155" y="10947"/>
                  </a:lnTo>
                  <a:lnTo>
                    <a:pt x="346201" y="0"/>
                  </a:lnTo>
                  <a:close/>
                </a:path>
                <a:path w="494664" h="367665">
                  <a:moveTo>
                    <a:pt x="357155" y="10947"/>
                  </a:moveTo>
                  <a:lnTo>
                    <a:pt x="344893" y="10947"/>
                  </a:lnTo>
                  <a:lnTo>
                    <a:pt x="481660" y="144386"/>
                  </a:lnTo>
                  <a:lnTo>
                    <a:pt x="155244" y="353860"/>
                  </a:lnTo>
                  <a:lnTo>
                    <a:pt x="173910" y="353860"/>
                  </a:lnTo>
                  <a:lnTo>
                    <a:pt x="494385" y="148107"/>
                  </a:lnTo>
                  <a:lnTo>
                    <a:pt x="357155" y="10947"/>
                  </a:lnTo>
                  <a:close/>
                </a:path>
              </a:pathLst>
            </a:custGeom>
            <a:solidFill>
              <a:srgbClr val="C9CACC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49" name="object 549"/>
            <p:cNvSpPr/>
            <p:nvPr/>
          </p:nvSpPr>
          <p:spPr>
            <a:xfrm>
              <a:off x="4325749" y="6505948"/>
              <a:ext cx="471805" cy="348615"/>
            </a:xfrm>
            <a:custGeom>
              <a:avLst/>
              <a:gdLst/>
              <a:ahLst/>
              <a:cxnLst/>
              <a:rect l="l" t="t" r="r" b="b"/>
              <a:pathLst>
                <a:path w="471804" h="348615">
                  <a:moveTo>
                    <a:pt x="3263" y="204127"/>
                  </a:moveTo>
                  <a:lnTo>
                    <a:pt x="1803" y="205562"/>
                  </a:lnTo>
                  <a:lnTo>
                    <a:pt x="141744" y="348119"/>
                  </a:lnTo>
                  <a:lnTo>
                    <a:pt x="149937" y="342861"/>
                  </a:lnTo>
                  <a:lnTo>
                    <a:pt x="142341" y="342861"/>
                  </a:lnTo>
                  <a:lnTo>
                    <a:pt x="7854" y="205879"/>
                  </a:lnTo>
                  <a:lnTo>
                    <a:pt x="4330" y="205879"/>
                  </a:lnTo>
                  <a:lnTo>
                    <a:pt x="3263" y="204127"/>
                  </a:lnTo>
                  <a:close/>
                </a:path>
                <a:path w="471804" h="348615">
                  <a:moveTo>
                    <a:pt x="337275" y="5156"/>
                  </a:moveTo>
                  <a:lnTo>
                    <a:pt x="331406" y="5156"/>
                  </a:lnTo>
                  <a:lnTo>
                    <a:pt x="465175" y="135674"/>
                  </a:lnTo>
                  <a:lnTo>
                    <a:pt x="142341" y="342861"/>
                  </a:lnTo>
                  <a:lnTo>
                    <a:pt x="149937" y="342861"/>
                  </a:lnTo>
                  <a:lnTo>
                    <a:pt x="471741" y="136347"/>
                  </a:lnTo>
                  <a:lnTo>
                    <a:pt x="337275" y="5156"/>
                  </a:lnTo>
                  <a:close/>
                </a:path>
                <a:path w="471804" h="348615">
                  <a:moveTo>
                    <a:pt x="4724" y="202691"/>
                  </a:moveTo>
                  <a:lnTo>
                    <a:pt x="3263" y="204127"/>
                  </a:lnTo>
                  <a:lnTo>
                    <a:pt x="4330" y="205879"/>
                  </a:lnTo>
                  <a:lnTo>
                    <a:pt x="6529" y="204530"/>
                  </a:lnTo>
                  <a:lnTo>
                    <a:pt x="4724" y="202691"/>
                  </a:lnTo>
                  <a:close/>
                </a:path>
                <a:path w="471804" h="348615">
                  <a:moveTo>
                    <a:pt x="6529" y="204530"/>
                  </a:moveTo>
                  <a:lnTo>
                    <a:pt x="4330" y="205879"/>
                  </a:lnTo>
                  <a:lnTo>
                    <a:pt x="7854" y="205879"/>
                  </a:lnTo>
                  <a:lnTo>
                    <a:pt x="6529" y="204530"/>
                  </a:lnTo>
                  <a:close/>
                </a:path>
                <a:path w="471804" h="348615">
                  <a:moveTo>
                    <a:pt x="331990" y="0"/>
                  </a:moveTo>
                  <a:lnTo>
                    <a:pt x="0" y="203720"/>
                  </a:lnTo>
                  <a:lnTo>
                    <a:pt x="1803" y="205562"/>
                  </a:lnTo>
                  <a:lnTo>
                    <a:pt x="4724" y="202691"/>
                  </a:lnTo>
                  <a:lnTo>
                    <a:pt x="9525" y="202691"/>
                  </a:lnTo>
                  <a:lnTo>
                    <a:pt x="331406" y="5156"/>
                  </a:lnTo>
                  <a:lnTo>
                    <a:pt x="337275" y="5156"/>
                  </a:lnTo>
                  <a:lnTo>
                    <a:pt x="331990" y="0"/>
                  </a:lnTo>
                  <a:close/>
                </a:path>
                <a:path w="471804" h="348615">
                  <a:moveTo>
                    <a:pt x="9525" y="202691"/>
                  </a:moveTo>
                  <a:lnTo>
                    <a:pt x="4724" y="202691"/>
                  </a:lnTo>
                  <a:lnTo>
                    <a:pt x="6529" y="204530"/>
                  </a:lnTo>
                  <a:lnTo>
                    <a:pt x="9525" y="202691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50" name="object 550"/>
            <p:cNvPicPr/>
            <p:nvPr/>
          </p:nvPicPr>
          <p:blipFill>
            <a:blip r:embed="rId452" cstate="print"/>
            <a:stretch>
              <a:fillRect/>
            </a:stretch>
          </p:blipFill>
          <p:spPr>
            <a:xfrm>
              <a:off x="4371365" y="6528630"/>
              <a:ext cx="388275" cy="294729"/>
            </a:xfrm>
            <a:prstGeom prst="rect">
              <a:avLst/>
            </a:prstGeom>
          </p:spPr>
        </p:pic>
        <p:sp>
          <p:nvSpPr>
            <p:cNvPr id="551" name="object 551"/>
            <p:cNvSpPr/>
            <p:nvPr/>
          </p:nvSpPr>
          <p:spPr>
            <a:xfrm>
              <a:off x="4368152" y="6547701"/>
              <a:ext cx="386715" cy="259715"/>
            </a:xfrm>
            <a:custGeom>
              <a:avLst/>
              <a:gdLst/>
              <a:ahLst/>
              <a:cxnLst/>
              <a:rect l="l" t="t" r="r" b="b"/>
              <a:pathLst>
                <a:path w="386714" h="259715">
                  <a:moveTo>
                    <a:pt x="331114" y="1841"/>
                  </a:moveTo>
                  <a:lnTo>
                    <a:pt x="329565" y="0"/>
                  </a:lnTo>
                  <a:lnTo>
                    <a:pt x="0" y="205028"/>
                  </a:lnTo>
                  <a:lnTo>
                    <a:pt x="1943" y="206273"/>
                  </a:lnTo>
                  <a:lnTo>
                    <a:pt x="331114" y="1841"/>
                  </a:lnTo>
                  <a:close/>
                </a:path>
                <a:path w="386714" h="259715">
                  <a:moveTo>
                    <a:pt x="335508" y="6032"/>
                  </a:moveTo>
                  <a:lnTo>
                    <a:pt x="333921" y="4165"/>
                  </a:lnTo>
                  <a:lnTo>
                    <a:pt x="4368" y="209219"/>
                  </a:lnTo>
                  <a:lnTo>
                    <a:pt x="6324" y="210477"/>
                  </a:lnTo>
                  <a:lnTo>
                    <a:pt x="335508" y="6032"/>
                  </a:lnTo>
                  <a:close/>
                </a:path>
                <a:path w="386714" h="259715">
                  <a:moveTo>
                    <a:pt x="381977" y="50533"/>
                  </a:moveTo>
                  <a:lnTo>
                    <a:pt x="380415" y="48755"/>
                  </a:lnTo>
                  <a:lnTo>
                    <a:pt x="50838" y="253733"/>
                  </a:lnTo>
                  <a:lnTo>
                    <a:pt x="52781" y="255016"/>
                  </a:lnTo>
                  <a:lnTo>
                    <a:pt x="381977" y="50533"/>
                  </a:lnTo>
                  <a:close/>
                </a:path>
                <a:path w="386714" h="259715">
                  <a:moveTo>
                    <a:pt x="386321" y="54762"/>
                  </a:moveTo>
                  <a:lnTo>
                    <a:pt x="384784" y="52933"/>
                  </a:lnTo>
                  <a:lnTo>
                    <a:pt x="55232" y="257937"/>
                  </a:lnTo>
                  <a:lnTo>
                    <a:pt x="57162" y="259245"/>
                  </a:lnTo>
                  <a:lnTo>
                    <a:pt x="386321" y="54762"/>
                  </a:lnTo>
                  <a:close/>
                </a:path>
              </a:pathLst>
            </a:custGeom>
            <a:solidFill>
              <a:srgbClr val="F1F1F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52" name="object 552"/>
            <p:cNvPicPr/>
            <p:nvPr/>
          </p:nvPicPr>
          <p:blipFill>
            <a:blip r:embed="rId453" cstate="print"/>
            <a:stretch>
              <a:fillRect/>
            </a:stretch>
          </p:blipFill>
          <p:spPr>
            <a:xfrm>
              <a:off x="951839" y="7792174"/>
              <a:ext cx="355282" cy="210756"/>
            </a:xfrm>
            <a:prstGeom prst="rect">
              <a:avLst/>
            </a:prstGeom>
          </p:spPr>
        </p:pic>
        <p:pic>
          <p:nvPicPr>
            <p:cNvPr id="553" name="object 553"/>
            <p:cNvPicPr/>
            <p:nvPr/>
          </p:nvPicPr>
          <p:blipFill>
            <a:blip r:embed="rId454" cstate="print"/>
            <a:stretch>
              <a:fillRect/>
            </a:stretch>
          </p:blipFill>
          <p:spPr>
            <a:xfrm>
              <a:off x="1058732" y="7623904"/>
              <a:ext cx="393364" cy="385432"/>
            </a:xfrm>
            <a:prstGeom prst="rect">
              <a:avLst/>
            </a:prstGeom>
          </p:spPr>
        </p:pic>
        <p:pic>
          <p:nvPicPr>
            <p:cNvPr id="554" name="object 554"/>
            <p:cNvPicPr/>
            <p:nvPr/>
          </p:nvPicPr>
          <p:blipFill>
            <a:blip r:embed="rId455" cstate="print"/>
            <a:stretch>
              <a:fillRect/>
            </a:stretch>
          </p:blipFill>
          <p:spPr>
            <a:xfrm>
              <a:off x="1246111" y="7403780"/>
              <a:ext cx="896246" cy="855385"/>
            </a:xfrm>
            <a:prstGeom prst="rect">
              <a:avLst/>
            </a:prstGeom>
          </p:spPr>
        </p:pic>
        <p:sp>
          <p:nvSpPr>
            <p:cNvPr id="555" name="object 555"/>
            <p:cNvSpPr/>
            <p:nvPr/>
          </p:nvSpPr>
          <p:spPr>
            <a:xfrm>
              <a:off x="4562941" y="7408564"/>
              <a:ext cx="91440" cy="605155"/>
            </a:xfrm>
            <a:custGeom>
              <a:avLst/>
              <a:gdLst/>
              <a:ahLst/>
              <a:cxnLst/>
              <a:rect l="l" t="t" r="r" b="b"/>
              <a:pathLst>
                <a:path w="91439" h="605154">
                  <a:moveTo>
                    <a:pt x="91058" y="0"/>
                  </a:moveTo>
                  <a:lnTo>
                    <a:pt x="61163" y="18491"/>
                  </a:lnTo>
                  <a:lnTo>
                    <a:pt x="62014" y="414896"/>
                  </a:lnTo>
                  <a:lnTo>
                    <a:pt x="0" y="604926"/>
                  </a:lnTo>
                  <a:lnTo>
                    <a:pt x="91058" y="550824"/>
                  </a:lnTo>
                  <a:lnTo>
                    <a:pt x="91058" y="0"/>
                  </a:lnTo>
                  <a:close/>
                </a:path>
              </a:pathLst>
            </a:custGeom>
            <a:solidFill>
              <a:srgbClr val="D78F28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556" name="object 556"/>
            <p:cNvPicPr/>
            <p:nvPr/>
          </p:nvPicPr>
          <p:blipFill>
            <a:blip r:embed="rId456" cstate="print"/>
            <a:stretch>
              <a:fillRect/>
            </a:stretch>
          </p:blipFill>
          <p:spPr>
            <a:xfrm>
              <a:off x="4477524" y="7788211"/>
              <a:ext cx="6210" cy="70015"/>
            </a:xfrm>
            <a:prstGeom prst="rect">
              <a:avLst/>
            </a:prstGeom>
          </p:spPr>
        </p:pic>
        <p:pic>
          <p:nvPicPr>
            <p:cNvPr id="557" name="object 557"/>
            <p:cNvPicPr/>
            <p:nvPr/>
          </p:nvPicPr>
          <p:blipFill>
            <a:blip r:embed="rId457" cstate="print"/>
            <a:stretch>
              <a:fillRect/>
            </a:stretch>
          </p:blipFill>
          <p:spPr>
            <a:xfrm>
              <a:off x="4002887" y="7553515"/>
              <a:ext cx="480860" cy="234695"/>
            </a:xfrm>
            <a:prstGeom prst="rect">
              <a:avLst/>
            </a:prstGeom>
          </p:spPr>
        </p:pic>
        <p:pic>
          <p:nvPicPr>
            <p:cNvPr id="558" name="object 558"/>
            <p:cNvPicPr/>
            <p:nvPr/>
          </p:nvPicPr>
          <p:blipFill>
            <a:blip r:embed="rId458" cstate="print"/>
            <a:stretch>
              <a:fillRect/>
            </a:stretch>
          </p:blipFill>
          <p:spPr>
            <a:xfrm>
              <a:off x="4398848" y="7364539"/>
              <a:ext cx="84912" cy="188975"/>
            </a:xfrm>
            <a:prstGeom prst="rect">
              <a:avLst/>
            </a:prstGeom>
          </p:spPr>
        </p:pic>
        <p:pic>
          <p:nvPicPr>
            <p:cNvPr id="559" name="object 559"/>
            <p:cNvPicPr/>
            <p:nvPr/>
          </p:nvPicPr>
          <p:blipFill>
            <a:blip r:embed="rId459" cstate="print"/>
            <a:stretch>
              <a:fillRect/>
            </a:stretch>
          </p:blipFill>
          <p:spPr>
            <a:xfrm>
              <a:off x="4228160" y="7334275"/>
              <a:ext cx="255600" cy="219240"/>
            </a:xfrm>
            <a:prstGeom prst="rect">
              <a:avLst/>
            </a:prstGeom>
          </p:spPr>
        </p:pic>
        <p:pic>
          <p:nvPicPr>
            <p:cNvPr id="560" name="object 560"/>
            <p:cNvPicPr/>
            <p:nvPr/>
          </p:nvPicPr>
          <p:blipFill>
            <a:blip r:embed="rId460" cstate="print"/>
            <a:stretch>
              <a:fillRect/>
            </a:stretch>
          </p:blipFill>
          <p:spPr>
            <a:xfrm>
              <a:off x="4107548" y="7483221"/>
              <a:ext cx="120611" cy="70294"/>
            </a:xfrm>
            <a:prstGeom prst="rect">
              <a:avLst/>
            </a:prstGeom>
          </p:spPr>
        </p:pic>
        <p:pic>
          <p:nvPicPr>
            <p:cNvPr id="561" name="object 561"/>
            <p:cNvPicPr/>
            <p:nvPr/>
          </p:nvPicPr>
          <p:blipFill>
            <a:blip r:embed="rId461" cstate="print"/>
            <a:stretch>
              <a:fillRect/>
            </a:stretch>
          </p:blipFill>
          <p:spPr>
            <a:xfrm>
              <a:off x="168299" y="6780083"/>
              <a:ext cx="4486149" cy="2661341"/>
            </a:xfrm>
            <a:prstGeom prst="rect">
              <a:avLst/>
            </a:prstGeom>
          </p:spPr>
        </p:pic>
      </p:grpSp>
      <p:sp>
        <p:nvSpPr>
          <p:cNvPr id="562" name="object 562"/>
          <p:cNvSpPr txBox="1"/>
          <p:nvPr/>
        </p:nvSpPr>
        <p:spPr>
          <a:xfrm>
            <a:off x="6513106" y="4918970"/>
            <a:ext cx="60679" cy="98676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8145">
              <a:spcBef>
                <a:spcPts val="77"/>
              </a:spcBef>
            </a:pPr>
            <a:r>
              <a:rPr sz="577" b="1" spc="-32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577">
              <a:latin typeface="Trebuchet MS"/>
              <a:cs typeface="Trebuchet MS"/>
            </a:endParaRPr>
          </a:p>
        </p:txBody>
      </p:sp>
      <p:sp>
        <p:nvSpPr>
          <p:cNvPr id="563" name="object 563"/>
          <p:cNvSpPr txBox="1"/>
          <p:nvPr/>
        </p:nvSpPr>
        <p:spPr>
          <a:xfrm>
            <a:off x="4023428" y="4582094"/>
            <a:ext cx="60679" cy="98676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8145">
              <a:spcBef>
                <a:spcPts val="77"/>
              </a:spcBef>
            </a:pPr>
            <a:r>
              <a:rPr sz="577" b="1" spc="-32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577">
              <a:latin typeface="Trebuchet MS"/>
              <a:cs typeface="Trebuchet MS"/>
            </a:endParaRPr>
          </a:p>
        </p:txBody>
      </p:sp>
      <p:grpSp>
        <p:nvGrpSpPr>
          <p:cNvPr id="626" name="Grupo 625">
            <a:extLst>
              <a:ext uri="{FF2B5EF4-FFF2-40B4-BE49-F238E27FC236}">
                <a16:creationId xmlns:a16="http://schemas.microsoft.com/office/drawing/2014/main" id="{D7A9413B-5800-02D5-FE40-F1BFF873F6E9}"/>
              </a:ext>
            </a:extLst>
          </p:cNvPr>
          <p:cNvGrpSpPr/>
          <p:nvPr/>
        </p:nvGrpSpPr>
        <p:grpSpPr>
          <a:xfrm>
            <a:off x="8739746" y="4477047"/>
            <a:ext cx="371197" cy="210093"/>
            <a:chOff x="5724803" y="4087938"/>
            <a:chExt cx="371197" cy="210093"/>
          </a:xfrm>
        </p:grpSpPr>
        <p:pic>
          <p:nvPicPr>
            <p:cNvPr id="564" name="object 564"/>
            <p:cNvPicPr/>
            <p:nvPr/>
          </p:nvPicPr>
          <p:blipFill>
            <a:blip r:embed="rId462" cstate="print"/>
            <a:stretch>
              <a:fillRect/>
            </a:stretch>
          </p:blipFill>
          <p:spPr>
            <a:xfrm>
              <a:off x="5724803" y="4087938"/>
              <a:ext cx="371197" cy="210093"/>
            </a:xfrm>
            <a:prstGeom prst="rect">
              <a:avLst/>
            </a:prstGeom>
          </p:spPr>
        </p:pic>
        <p:sp>
          <p:nvSpPr>
            <p:cNvPr id="565" name="object 565"/>
            <p:cNvSpPr txBox="1"/>
            <p:nvPr/>
          </p:nvSpPr>
          <p:spPr>
            <a:xfrm>
              <a:off x="5859275" y="4135533"/>
              <a:ext cx="60679" cy="117591"/>
            </a:xfrm>
            <a:prstGeom prst="rect">
              <a:avLst/>
            </a:prstGeom>
          </p:spPr>
          <p:txBody>
            <a:bodyPr vert="horz" wrap="square" lIns="0" tIns="9774" rIns="0" bIns="0" rtlCol="0">
              <a:spAutoFit/>
            </a:bodyPr>
            <a:lstStyle/>
            <a:p>
              <a:pPr marL="8145">
                <a:spcBef>
                  <a:spcPts val="77"/>
                </a:spcBef>
              </a:pPr>
              <a:r>
                <a:rPr lang="en-US" sz="700" b="1" spc="-32" dirty="0">
                  <a:solidFill>
                    <a:srgbClr val="FFFFFF"/>
                  </a:solidFill>
                  <a:latin typeface="Trebuchet MS"/>
                  <a:cs typeface="Trebuchet MS"/>
                </a:rPr>
                <a:t>3</a:t>
              </a:r>
              <a:endParaRPr sz="700" dirty="0">
                <a:latin typeface="Trebuchet MS"/>
                <a:cs typeface="Trebuchet MS"/>
              </a:endParaRPr>
            </a:p>
          </p:txBody>
        </p:sp>
      </p:grpSp>
      <p:sp>
        <p:nvSpPr>
          <p:cNvPr id="581" name="object 581"/>
          <p:cNvSpPr txBox="1"/>
          <p:nvPr/>
        </p:nvSpPr>
        <p:spPr>
          <a:xfrm>
            <a:off x="4301929" y="1520371"/>
            <a:ext cx="58236" cy="93327"/>
          </a:xfrm>
          <a:prstGeom prst="rect">
            <a:avLst/>
          </a:prstGeom>
        </p:spPr>
        <p:txBody>
          <a:bodyPr vert="horz" wrap="square" lIns="0" tIns="9366" rIns="0" bIns="0" rtlCol="0">
            <a:spAutoFit/>
          </a:bodyPr>
          <a:lstStyle/>
          <a:p>
            <a:pPr marL="8145">
              <a:spcBef>
                <a:spcPts val="73"/>
              </a:spcBef>
            </a:pPr>
            <a:r>
              <a:rPr sz="545" b="1" spc="-32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545" dirty="0">
              <a:latin typeface="Trebuchet MS"/>
              <a:cs typeface="Trebuchet MS"/>
            </a:endParaRPr>
          </a:p>
        </p:txBody>
      </p:sp>
      <p:sp>
        <p:nvSpPr>
          <p:cNvPr id="583" name="object 583"/>
          <p:cNvSpPr txBox="1"/>
          <p:nvPr/>
        </p:nvSpPr>
        <p:spPr>
          <a:xfrm>
            <a:off x="673230" y="4918970"/>
            <a:ext cx="7979815" cy="185597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endParaRPr lang="es-ES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Los paneles solares captan 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radiación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solar y la transforman en electricidad (CC).</a:t>
            </a:r>
          </a:p>
          <a:p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Un inversor convierte esa energía en corriente alterna (CA) para su uso interno.</a:t>
            </a:r>
          </a:p>
          <a:p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El excedente no utilizado se inyecta a la red y puede generar descuentos en su factura.</a:t>
            </a:r>
          </a:p>
          <a:p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El sistema opera automáticamente todos los días del año.</a:t>
            </a:r>
          </a:p>
          <a:p>
            <a:pPr marL="97734" marR="3258" indent="-89590" algn="just">
              <a:lnSpc>
                <a:spcPct val="113700"/>
              </a:lnSpc>
              <a:spcBef>
                <a:spcPts val="64"/>
              </a:spcBef>
              <a:tabLst>
                <a:tab pos="585997" algn="l"/>
                <a:tab pos="696763" algn="l"/>
                <a:tab pos="783502" algn="l"/>
                <a:tab pos="946392" algn="l"/>
                <a:tab pos="1309230" algn="l"/>
              </a:tabLst>
            </a:pPr>
            <a:endParaRPr sz="900" dirty="0">
              <a:latin typeface="Tahoma"/>
              <a:cs typeface="Tahoma"/>
            </a:endParaRPr>
          </a:p>
        </p:txBody>
      </p:sp>
      <p:sp>
        <p:nvSpPr>
          <p:cNvPr id="591" name="object 591"/>
          <p:cNvSpPr txBox="1">
            <a:spLocks noGrp="1"/>
          </p:cNvSpPr>
          <p:nvPr>
            <p:ph type="sldNum" sz="quarter" idx="7"/>
          </p:nvPr>
        </p:nvSpPr>
        <p:spPr>
          <a:xfrm>
            <a:off x="7838238" y="6551122"/>
            <a:ext cx="139684" cy="98264"/>
          </a:xfrm>
          <a:prstGeom prst="rect">
            <a:avLst/>
          </a:prstGeom>
        </p:spPr>
        <p:txBody>
          <a:bodyPr vert="horz" wrap="square" lIns="0" tIns="9366" rIns="0" bIns="0" rtlCol="0" anchor="ctr">
            <a:spAutoFit/>
          </a:bodyPr>
          <a:lstStyle/>
          <a:p>
            <a:pPr marL="44795">
              <a:spcBef>
                <a:spcPts val="73"/>
              </a:spcBef>
            </a:pPr>
            <a:r>
              <a:rPr lang="es-EC" spc="-32" dirty="0"/>
              <a:t>3</a:t>
            </a:r>
            <a:endParaRPr spc="-32" dirty="0"/>
          </a:p>
        </p:txBody>
      </p:sp>
      <p:sp>
        <p:nvSpPr>
          <p:cNvPr id="19" name="object 590">
            <a:extLst>
              <a:ext uri="{FF2B5EF4-FFF2-40B4-BE49-F238E27FC236}">
                <a16:creationId xmlns:a16="http://schemas.microsoft.com/office/drawing/2014/main" id="{A8B79569-0360-1FEC-402F-3117A4718A90}"/>
              </a:ext>
            </a:extLst>
          </p:cNvPr>
          <p:cNvSpPr txBox="1"/>
          <p:nvPr/>
        </p:nvSpPr>
        <p:spPr>
          <a:xfrm>
            <a:off x="4364487" y="3872623"/>
            <a:ext cx="168923" cy="98676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8145">
              <a:spcBef>
                <a:spcPts val="77"/>
              </a:spcBef>
            </a:pPr>
            <a:r>
              <a:rPr sz="577" b="1" spc="-32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577" dirty="0">
              <a:latin typeface="Trebuchet MS"/>
              <a:cs typeface="Trebuchet MS"/>
            </a:endParaRPr>
          </a:p>
        </p:txBody>
      </p:sp>
      <p:grpSp>
        <p:nvGrpSpPr>
          <p:cNvPr id="593" name="Grupo 592">
            <a:extLst>
              <a:ext uri="{FF2B5EF4-FFF2-40B4-BE49-F238E27FC236}">
                <a16:creationId xmlns:a16="http://schemas.microsoft.com/office/drawing/2014/main" id="{0539E43C-D09C-9C3A-FDB4-E88AF3D216C3}"/>
              </a:ext>
            </a:extLst>
          </p:cNvPr>
          <p:cNvGrpSpPr/>
          <p:nvPr/>
        </p:nvGrpSpPr>
        <p:grpSpPr>
          <a:xfrm>
            <a:off x="220440" y="1965749"/>
            <a:ext cx="374313" cy="321279"/>
            <a:chOff x="1122527" y="1756918"/>
            <a:chExt cx="374313" cy="321279"/>
          </a:xfrm>
        </p:grpSpPr>
        <p:pic>
          <p:nvPicPr>
            <p:cNvPr id="18" name="object 582">
              <a:extLst>
                <a:ext uri="{FF2B5EF4-FFF2-40B4-BE49-F238E27FC236}">
                  <a16:creationId xmlns:a16="http://schemas.microsoft.com/office/drawing/2014/main" id="{DC30294B-87E1-597A-2CED-9F9D379BF375}"/>
                </a:ext>
              </a:extLst>
            </p:cNvPr>
            <p:cNvPicPr/>
            <p:nvPr/>
          </p:nvPicPr>
          <p:blipFill>
            <a:blip r:embed="rId463" cstate="print"/>
            <a:stretch>
              <a:fillRect/>
            </a:stretch>
          </p:blipFill>
          <p:spPr>
            <a:xfrm>
              <a:off x="1122527" y="1756918"/>
              <a:ext cx="374313" cy="321279"/>
            </a:xfrm>
            <a:prstGeom prst="rect">
              <a:avLst/>
            </a:prstGeom>
          </p:spPr>
        </p:pic>
        <p:sp>
          <p:nvSpPr>
            <p:cNvPr id="592" name="object 590">
              <a:extLst>
                <a:ext uri="{FF2B5EF4-FFF2-40B4-BE49-F238E27FC236}">
                  <a16:creationId xmlns:a16="http://schemas.microsoft.com/office/drawing/2014/main" id="{879B0B7C-EDD8-D791-B474-CEF478B054A7}"/>
                </a:ext>
              </a:extLst>
            </p:cNvPr>
            <p:cNvSpPr txBox="1"/>
            <p:nvPr/>
          </p:nvSpPr>
          <p:spPr>
            <a:xfrm>
              <a:off x="1255703" y="1835754"/>
              <a:ext cx="168923" cy="148369"/>
            </a:xfrm>
            <a:prstGeom prst="rect">
              <a:avLst/>
            </a:prstGeom>
          </p:spPr>
          <p:txBody>
            <a:bodyPr vert="horz" wrap="square" lIns="0" tIns="9774" rIns="0" bIns="0" rtlCol="0">
              <a:spAutoFit/>
            </a:bodyPr>
            <a:lstStyle/>
            <a:p>
              <a:pPr marL="8145">
                <a:spcBef>
                  <a:spcPts val="77"/>
                </a:spcBef>
              </a:pPr>
              <a:r>
                <a:rPr sz="900" b="1" spc="-32" dirty="0">
                  <a:solidFill>
                    <a:srgbClr val="FFFFFF"/>
                  </a:solidFill>
                  <a:latin typeface="Trebuchet MS"/>
                  <a:cs typeface="Trebuchet MS"/>
                </a:rPr>
                <a:t>1</a:t>
              </a:r>
              <a:endParaRPr sz="900" dirty="0">
                <a:latin typeface="Trebuchet MS"/>
                <a:cs typeface="Trebuchet MS"/>
              </a:endParaRPr>
            </a:p>
          </p:txBody>
        </p:sp>
      </p:grpSp>
      <p:grpSp>
        <p:nvGrpSpPr>
          <p:cNvPr id="594" name="Grupo 593">
            <a:extLst>
              <a:ext uri="{FF2B5EF4-FFF2-40B4-BE49-F238E27FC236}">
                <a16:creationId xmlns:a16="http://schemas.microsoft.com/office/drawing/2014/main" id="{44C18BD3-B1BE-D4CD-EA3F-12751C18D0E8}"/>
              </a:ext>
            </a:extLst>
          </p:cNvPr>
          <p:cNvGrpSpPr/>
          <p:nvPr/>
        </p:nvGrpSpPr>
        <p:grpSpPr>
          <a:xfrm>
            <a:off x="557171" y="546427"/>
            <a:ext cx="1163955" cy="1163955"/>
            <a:chOff x="480971" y="3531445"/>
            <a:chExt cx="1163955" cy="1163955"/>
          </a:xfrm>
        </p:grpSpPr>
        <p:grpSp>
          <p:nvGrpSpPr>
            <p:cNvPr id="595" name="object 584">
              <a:extLst>
                <a:ext uri="{FF2B5EF4-FFF2-40B4-BE49-F238E27FC236}">
                  <a16:creationId xmlns:a16="http://schemas.microsoft.com/office/drawing/2014/main" id="{A3595B4D-B2FC-37BD-6A6A-4AB64A3928A1}"/>
                </a:ext>
              </a:extLst>
            </p:cNvPr>
            <p:cNvGrpSpPr/>
            <p:nvPr/>
          </p:nvGrpSpPr>
          <p:grpSpPr>
            <a:xfrm>
              <a:off x="480971" y="3531445"/>
              <a:ext cx="1163955" cy="1163955"/>
              <a:chOff x="340766" y="5296065"/>
              <a:chExt cx="1163955" cy="1163955"/>
            </a:xfrm>
          </p:grpSpPr>
          <p:sp>
            <p:nvSpPr>
              <p:cNvPr id="597" name="object 585">
                <a:extLst>
                  <a:ext uri="{FF2B5EF4-FFF2-40B4-BE49-F238E27FC236}">
                    <a16:creationId xmlns:a16="http://schemas.microsoft.com/office/drawing/2014/main" id="{B865D457-244C-2062-ED60-0C3ACD05EFC3}"/>
                  </a:ext>
                </a:extLst>
              </p:cNvPr>
              <p:cNvSpPr/>
              <p:nvPr/>
            </p:nvSpPr>
            <p:spPr>
              <a:xfrm>
                <a:off x="357632" y="5312930"/>
                <a:ext cx="1130300" cy="1130300"/>
              </a:xfrm>
              <a:custGeom>
                <a:avLst/>
                <a:gdLst/>
                <a:ahLst/>
                <a:cxnLst/>
                <a:rect l="l" t="t" r="r" b="b"/>
                <a:pathLst>
                  <a:path w="1130300" h="1130300">
                    <a:moveTo>
                      <a:pt x="564921" y="0"/>
                    </a:moveTo>
                    <a:lnTo>
                      <a:pt x="511670" y="366750"/>
                    </a:lnTo>
                    <a:lnTo>
                      <a:pt x="282270" y="75730"/>
                    </a:lnTo>
                    <a:lnTo>
                      <a:pt x="419887" y="419887"/>
                    </a:lnTo>
                    <a:lnTo>
                      <a:pt x="75679" y="282346"/>
                    </a:lnTo>
                    <a:lnTo>
                      <a:pt x="366737" y="511733"/>
                    </a:lnTo>
                    <a:lnTo>
                      <a:pt x="0" y="564972"/>
                    </a:lnTo>
                    <a:lnTo>
                      <a:pt x="366737" y="618261"/>
                    </a:lnTo>
                    <a:lnTo>
                      <a:pt x="75653" y="847610"/>
                    </a:lnTo>
                    <a:lnTo>
                      <a:pt x="419849" y="710082"/>
                    </a:lnTo>
                    <a:lnTo>
                      <a:pt x="282270" y="1054252"/>
                    </a:lnTo>
                    <a:lnTo>
                      <a:pt x="511670" y="763219"/>
                    </a:lnTo>
                    <a:lnTo>
                      <a:pt x="564921" y="1129957"/>
                    </a:lnTo>
                    <a:lnTo>
                      <a:pt x="618197" y="763219"/>
                    </a:lnTo>
                    <a:lnTo>
                      <a:pt x="847572" y="1054277"/>
                    </a:lnTo>
                    <a:lnTo>
                      <a:pt x="710107" y="710044"/>
                    </a:lnTo>
                    <a:lnTo>
                      <a:pt x="1054265" y="847686"/>
                    </a:lnTo>
                    <a:lnTo>
                      <a:pt x="763270" y="618210"/>
                    </a:lnTo>
                    <a:lnTo>
                      <a:pt x="1130007" y="564972"/>
                    </a:lnTo>
                    <a:lnTo>
                      <a:pt x="763257" y="511746"/>
                    </a:lnTo>
                    <a:lnTo>
                      <a:pt x="1054214" y="282244"/>
                    </a:lnTo>
                    <a:lnTo>
                      <a:pt x="710095" y="419938"/>
                    </a:lnTo>
                    <a:lnTo>
                      <a:pt x="847610" y="75717"/>
                    </a:lnTo>
                    <a:lnTo>
                      <a:pt x="618159" y="366750"/>
                    </a:lnTo>
                    <a:lnTo>
                      <a:pt x="564921" y="0"/>
                    </a:lnTo>
                    <a:close/>
                  </a:path>
                </a:pathLst>
              </a:custGeom>
              <a:solidFill>
                <a:srgbClr val="FFC60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8" name="object 586">
                <a:extLst>
                  <a:ext uri="{FF2B5EF4-FFF2-40B4-BE49-F238E27FC236}">
                    <a16:creationId xmlns:a16="http://schemas.microsoft.com/office/drawing/2014/main" id="{A2FE5FDB-0551-C5BD-D1E8-C93DEDF94256}"/>
                  </a:ext>
                </a:extLst>
              </p:cNvPr>
              <p:cNvSpPr/>
              <p:nvPr/>
            </p:nvSpPr>
            <p:spPr>
              <a:xfrm>
                <a:off x="357632" y="5312930"/>
                <a:ext cx="1130300" cy="1130300"/>
              </a:xfrm>
              <a:custGeom>
                <a:avLst/>
                <a:gdLst/>
                <a:ahLst/>
                <a:cxnLst/>
                <a:rect l="l" t="t" r="r" b="b"/>
                <a:pathLst>
                  <a:path w="1130300" h="1130300">
                    <a:moveTo>
                      <a:pt x="1130007" y="564972"/>
                    </a:moveTo>
                    <a:lnTo>
                      <a:pt x="763270" y="618210"/>
                    </a:lnTo>
                    <a:lnTo>
                      <a:pt x="1054265" y="847686"/>
                    </a:lnTo>
                    <a:lnTo>
                      <a:pt x="710107" y="710044"/>
                    </a:lnTo>
                    <a:lnTo>
                      <a:pt x="847572" y="1054277"/>
                    </a:lnTo>
                    <a:lnTo>
                      <a:pt x="618197" y="763219"/>
                    </a:lnTo>
                    <a:lnTo>
                      <a:pt x="564921" y="1129957"/>
                    </a:lnTo>
                    <a:lnTo>
                      <a:pt x="511670" y="763219"/>
                    </a:lnTo>
                    <a:lnTo>
                      <a:pt x="282270" y="1054252"/>
                    </a:lnTo>
                    <a:lnTo>
                      <a:pt x="419849" y="710082"/>
                    </a:lnTo>
                    <a:lnTo>
                      <a:pt x="75653" y="847610"/>
                    </a:lnTo>
                    <a:lnTo>
                      <a:pt x="366737" y="618261"/>
                    </a:lnTo>
                    <a:lnTo>
                      <a:pt x="0" y="564972"/>
                    </a:lnTo>
                    <a:lnTo>
                      <a:pt x="366737" y="511733"/>
                    </a:lnTo>
                    <a:lnTo>
                      <a:pt x="75679" y="282346"/>
                    </a:lnTo>
                    <a:lnTo>
                      <a:pt x="419887" y="419887"/>
                    </a:lnTo>
                    <a:lnTo>
                      <a:pt x="282270" y="75730"/>
                    </a:lnTo>
                    <a:lnTo>
                      <a:pt x="511670" y="366750"/>
                    </a:lnTo>
                    <a:lnTo>
                      <a:pt x="564921" y="0"/>
                    </a:lnTo>
                    <a:lnTo>
                      <a:pt x="618159" y="366750"/>
                    </a:lnTo>
                    <a:lnTo>
                      <a:pt x="847610" y="75717"/>
                    </a:lnTo>
                    <a:lnTo>
                      <a:pt x="710095" y="419938"/>
                    </a:lnTo>
                    <a:lnTo>
                      <a:pt x="1054214" y="282244"/>
                    </a:lnTo>
                    <a:lnTo>
                      <a:pt x="763257" y="511746"/>
                    </a:lnTo>
                    <a:lnTo>
                      <a:pt x="1130007" y="564972"/>
                    </a:lnTo>
                    <a:close/>
                  </a:path>
                </a:pathLst>
              </a:custGeom>
              <a:ln w="33731">
                <a:solidFill>
                  <a:srgbClr val="FFC60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9" name="object 587">
                <a:extLst>
                  <a:ext uri="{FF2B5EF4-FFF2-40B4-BE49-F238E27FC236}">
                    <a16:creationId xmlns:a16="http://schemas.microsoft.com/office/drawing/2014/main" id="{232726AE-D5D5-5874-D263-70050FB47BDF}"/>
                  </a:ext>
                </a:extLst>
              </p:cNvPr>
              <p:cNvSpPr/>
              <p:nvPr/>
            </p:nvSpPr>
            <p:spPr>
              <a:xfrm>
                <a:off x="537538" y="5492838"/>
                <a:ext cx="770255" cy="770255"/>
              </a:xfrm>
              <a:custGeom>
                <a:avLst/>
                <a:gdLst/>
                <a:ahLst/>
                <a:cxnLst/>
                <a:rect l="l" t="t" r="r" b="b"/>
                <a:pathLst>
                  <a:path w="770255" h="770254">
                    <a:moveTo>
                      <a:pt x="385013" y="0"/>
                    </a:moveTo>
                    <a:lnTo>
                      <a:pt x="336705" y="3000"/>
                    </a:lnTo>
                    <a:lnTo>
                      <a:pt x="290192" y="11761"/>
                    </a:lnTo>
                    <a:lnTo>
                      <a:pt x="245833" y="25921"/>
                    </a:lnTo>
                    <a:lnTo>
                      <a:pt x="203988" y="45119"/>
                    </a:lnTo>
                    <a:lnTo>
                      <a:pt x="165019" y="68995"/>
                    </a:lnTo>
                    <a:lnTo>
                      <a:pt x="129285" y="97186"/>
                    </a:lnTo>
                    <a:lnTo>
                      <a:pt x="97146" y="129334"/>
                    </a:lnTo>
                    <a:lnTo>
                      <a:pt x="68964" y="165075"/>
                    </a:lnTo>
                    <a:lnTo>
                      <a:pt x="45098" y="204050"/>
                    </a:lnTo>
                    <a:lnTo>
                      <a:pt x="25908" y="245897"/>
                    </a:lnTo>
                    <a:lnTo>
                      <a:pt x="11754" y="290256"/>
                    </a:lnTo>
                    <a:lnTo>
                      <a:pt x="2998" y="336765"/>
                    </a:lnTo>
                    <a:lnTo>
                      <a:pt x="0" y="385063"/>
                    </a:lnTo>
                    <a:lnTo>
                      <a:pt x="2998" y="433392"/>
                    </a:lnTo>
                    <a:lnTo>
                      <a:pt x="11754" y="479922"/>
                    </a:lnTo>
                    <a:lnTo>
                      <a:pt x="25908" y="524294"/>
                    </a:lnTo>
                    <a:lnTo>
                      <a:pt x="45098" y="566147"/>
                    </a:lnTo>
                    <a:lnTo>
                      <a:pt x="68964" y="605123"/>
                    </a:lnTo>
                    <a:lnTo>
                      <a:pt x="97146" y="640860"/>
                    </a:lnTo>
                    <a:lnTo>
                      <a:pt x="129285" y="673000"/>
                    </a:lnTo>
                    <a:lnTo>
                      <a:pt x="165019" y="701183"/>
                    </a:lnTo>
                    <a:lnTo>
                      <a:pt x="203988" y="725048"/>
                    </a:lnTo>
                    <a:lnTo>
                      <a:pt x="245833" y="744236"/>
                    </a:lnTo>
                    <a:lnTo>
                      <a:pt x="290192" y="758387"/>
                    </a:lnTo>
                    <a:lnTo>
                      <a:pt x="336705" y="767142"/>
                    </a:lnTo>
                    <a:lnTo>
                      <a:pt x="385013" y="770140"/>
                    </a:lnTo>
                    <a:lnTo>
                      <a:pt x="433318" y="767142"/>
                    </a:lnTo>
                    <a:lnTo>
                      <a:pt x="479836" y="758387"/>
                    </a:lnTo>
                    <a:lnTo>
                      <a:pt x="524205" y="744236"/>
                    </a:lnTo>
                    <a:lnTo>
                      <a:pt x="566063" y="725048"/>
                    </a:lnTo>
                    <a:lnTo>
                      <a:pt x="605050" y="701183"/>
                    </a:lnTo>
                    <a:lnTo>
                      <a:pt x="640803" y="673000"/>
                    </a:lnTo>
                    <a:lnTo>
                      <a:pt x="672962" y="640860"/>
                    </a:lnTo>
                    <a:lnTo>
                      <a:pt x="701165" y="605123"/>
                    </a:lnTo>
                    <a:lnTo>
                      <a:pt x="725051" y="566147"/>
                    </a:lnTo>
                    <a:lnTo>
                      <a:pt x="744257" y="524294"/>
                    </a:lnTo>
                    <a:lnTo>
                      <a:pt x="758424" y="479922"/>
                    </a:lnTo>
                    <a:lnTo>
                      <a:pt x="767189" y="433392"/>
                    </a:lnTo>
                    <a:lnTo>
                      <a:pt x="770191" y="385063"/>
                    </a:lnTo>
                    <a:lnTo>
                      <a:pt x="767189" y="336765"/>
                    </a:lnTo>
                    <a:lnTo>
                      <a:pt x="758424" y="290256"/>
                    </a:lnTo>
                    <a:lnTo>
                      <a:pt x="744257" y="245897"/>
                    </a:lnTo>
                    <a:lnTo>
                      <a:pt x="725051" y="204050"/>
                    </a:lnTo>
                    <a:lnTo>
                      <a:pt x="701165" y="165075"/>
                    </a:lnTo>
                    <a:lnTo>
                      <a:pt x="672962" y="129334"/>
                    </a:lnTo>
                    <a:lnTo>
                      <a:pt x="640803" y="97186"/>
                    </a:lnTo>
                    <a:lnTo>
                      <a:pt x="605050" y="68995"/>
                    </a:lnTo>
                    <a:lnTo>
                      <a:pt x="566063" y="45119"/>
                    </a:lnTo>
                    <a:lnTo>
                      <a:pt x="524205" y="25921"/>
                    </a:lnTo>
                    <a:lnTo>
                      <a:pt x="479836" y="11761"/>
                    </a:lnTo>
                    <a:lnTo>
                      <a:pt x="433318" y="3000"/>
                    </a:lnTo>
                    <a:lnTo>
                      <a:pt x="385013" y="0"/>
                    </a:lnTo>
                    <a:close/>
                  </a:path>
                </a:pathLst>
              </a:custGeom>
              <a:solidFill>
                <a:srgbClr val="FFC60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0" name="object 588">
                <a:extLst>
                  <a:ext uri="{FF2B5EF4-FFF2-40B4-BE49-F238E27FC236}">
                    <a16:creationId xmlns:a16="http://schemas.microsoft.com/office/drawing/2014/main" id="{E28B1BE2-E1E0-FA25-6FCA-761FCE523AD6}"/>
                  </a:ext>
                </a:extLst>
              </p:cNvPr>
              <p:cNvSpPr/>
              <p:nvPr/>
            </p:nvSpPr>
            <p:spPr>
              <a:xfrm>
                <a:off x="537538" y="5492838"/>
                <a:ext cx="770255" cy="770255"/>
              </a:xfrm>
              <a:custGeom>
                <a:avLst/>
                <a:gdLst/>
                <a:ahLst/>
                <a:cxnLst/>
                <a:rect l="l" t="t" r="r" b="b"/>
                <a:pathLst>
                  <a:path w="770255" h="770254">
                    <a:moveTo>
                      <a:pt x="770191" y="385063"/>
                    </a:moveTo>
                    <a:lnTo>
                      <a:pt x="767189" y="433392"/>
                    </a:lnTo>
                    <a:lnTo>
                      <a:pt x="758424" y="479922"/>
                    </a:lnTo>
                    <a:lnTo>
                      <a:pt x="744257" y="524294"/>
                    </a:lnTo>
                    <a:lnTo>
                      <a:pt x="725051" y="566147"/>
                    </a:lnTo>
                    <a:lnTo>
                      <a:pt x="701165" y="605123"/>
                    </a:lnTo>
                    <a:lnTo>
                      <a:pt x="672962" y="640860"/>
                    </a:lnTo>
                    <a:lnTo>
                      <a:pt x="640803" y="673000"/>
                    </a:lnTo>
                    <a:lnTo>
                      <a:pt x="605050" y="701183"/>
                    </a:lnTo>
                    <a:lnTo>
                      <a:pt x="566063" y="725048"/>
                    </a:lnTo>
                    <a:lnTo>
                      <a:pt x="524205" y="744236"/>
                    </a:lnTo>
                    <a:lnTo>
                      <a:pt x="479836" y="758387"/>
                    </a:lnTo>
                    <a:lnTo>
                      <a:pt x="433318" y="767142"/>
                    </a:lnTo>
                    <a:lnTo>
                      <a:pt x="385013" y="770140"/>
                    </a:lnTo>
                    <a:lnTo>
                      <a:pt x="336705" y="767142"/>
                    </a:lnTo>
                    <a:lnTo>
                      <a:pt x="290192" y="758387"/>
                    </a:lnTo>
                    <a:lnTo>
                      <a:pt x="245833" y="744236"/>
                    </a:lnTo>
                    <a:lnTo>
                      <a:pt x="203988" y="725048"/>
                    </a:lnTo>
                    <a:lnTo>
                      <a:pt x="165019" y="701183"/>
                    </a:lnTo>
                    <a:lnTo>
                      <a:pt x="129285" y="673000"/>
                    </a:lnTo>
                    <a:lnTo>
                      <a:pt x="97146" y="640860"/>
                    </a:lnTo>
                    <a:lnTo>
                      <a:pt x="68964" y="605123"/>
                    </a:lnTo>
                    <a:lnTo>
                      <a:pt x="45098" y="566147"/>
                    </a:lnTo>
                    <a:lnTo>
                      <a:pt x="25908" y="524294"/>
                    </a:lnTo>
                    <a:lnTo>
                      <a:pt x="11754" y="479922"/>
                    </a:lnTo>
                    <a:lnTo>
                      <a:pt x="2998" y="433392"/>
                    </a:lnTo>
                    <a:lnTo>
                      <a:pt x="0" y="385063"/>
                    </a:lnTo>
                    <a:lnTo>
                      <a:pt x="2998" y="336765"/>
                    </a:lnTo>
                    <a:lnTo>
                      <a:pt x="11754" y="290256"/>
                    </a:lnTo>
                    <a:lnTo>
                      <a:pt x="25908" y="245897"/>
                    </a:lnTo>
                    <a:lnTo>
                      <a:pt x="45098" y="204050"/>
                    </a:lnTo>
                    <a:lnTo>
                      <a:pt x="68964" y="165075"/>
                    </a:lnTo>
                    <a:lnTo>
                      <a:pt x="97146" y="129334"/>
                    </a:lnTo>
                    <a:lnTo>
                      <a:pt x="129285" y="97186"/>
                    </a:lnTo>
                    <a:lnTo>
                      <a:pt x="165019" y="68995"/>
                    </a:lnTo>
                    <a:lnTo>
                      <a:pt x="203988" y="45119"/>
                    </a:lnTo>
                    <a:lnTo>
                      <a:pt x="245833" y="25921"/>
                    </a:lnTo>
                    <a:lnTo>
                      <a:pt x="290192" y="11761"/>
                    </a:lnTo>
                    <a:lnTo>
                      <a:pt x="336705" y="3000"/>
                    </a:lnTo>
                    <a:lnTo>
                      <a:pt x="385013" y="0"/>
                    </a:lnTo>
                    <a:lnTo>
                      <a:pt x="433318" y="3000"/>
                    </a:lnTo>
                    <a:lnTo>
                      <a:pt x="479836" y="11761"/>
                    </a:lnTo>
                    <a:lnTo>
                      <a:pt x="524205" y="25921"/>
                    </a:lnTo>
                    <a:lnTo>
                      <a:pt x="566063" y="45119"/>
                    </a:lnTo>
                    <a:lnTo>
                      <a:pt x="605050" y="68995"/>
                    </a:lnTo>
                    <a:lnTo>
                      <a:pt x="640803" y="97186"/>
                    </a:lnTo>
                    <a:lnTo>
                      <a:pt x="672962" y="129334"/>
                    </a:lnTo>
                    <a:lnTo>
                      <a:pt x="701165" y="165075"/>
                    </a:lnTo>
                    <a:lnTo>
                      <a:pt x="725051" y="204050"/>
                    </a:lnTo>
                    <a:lnTo>
                      <a:pt x="744257" y="245897"/>
                    </a:lnTo>
                    <a:lnTo>
                      <a:pt x="758424" y="290256"/>
                    </a:lnTo>
                    <a:lnTo>
                      <a:pt x="767189" y="336765"/>
                    </a:lnTo>
                    <a:lnTo>
                      <a:pt x="770191" y="385063"/>
                    </a:lnTo>
                    <a:close/>
                  </a:path>
                </a:pathLst>
              </a:custGeom>
              <a:ln w="6183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01" name="object 589">
                <a:extLst>
                  <a:ext uri="{FF2B5EF4-FFF2-40B4-BE49-F238E27FC236}">
                    <a16:creationId xmlns:a16="http://schemas.microsoft.com/office/drawing/2014/main" id="{E9ABB7B5-4B97-15D4-2B80-050B740C1EA5}"/>
                  </a:ext>
                </a:extLst>
              </p:cNvPr>
              <p:cNvPicPr/>
              <p:nvPr/>
            </p:nvPicPr>
            <p:blipFill>
              <a:blip r:embed="rId464" cstate="print"/>
              <a:stretch>
                <a:fillRect/>
              </a:stretch>
            </p:blipFill>
            <p:spPr>
              <a:xfrm>
                <a:off x="833616" y="5782015"/>
                <a:ext cx="186715" cy="186715"/>
              </a:xfrm>
              <a:prstGeom prst="rect">
                <a:avLst/>
              </a:prstGeom>
            </p:spPr>
          </p:pic>
        </p:grpSp>
        <p:sp>
          <p:nvSpPr>
            <p:cNvPr id="596" name="object 590">
              <a:extLst>
                <a:ext uri="{FF2B5EF4-FFF2-40B4-BE49-F238E27FC236}">
                  <a16:creationId xmlns:a16="http://schemas.microsoft.com/office/drawing/2014/main" id="{6F463C0C-EF04-F07E-E2B6-81B7D45B9F02}"/>
                </a:ext>
              </a:extLst>
            </p:cNvPr>
            <p:cNvSpPr txBox="1"/>
            <p:nvPr/>
          </p:nvSpPr>
          <p:spPr>
            <a:xfrm>
              <a:off x="1014437" y="4038414"/>
              <a:ext cx="94615" cy="16637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900" b="1" spc="-50" dirty="0">
                  <a:solidFill>
                    <a:srgbClr val="FFFFFF"/>
                  </a:solidFill>
                  <a:latin typeface="Trebuchet MS"/>
                  <a:cs typeface="Trebuchet MS"/>
                </a:rPr>
                <a:t>1</a:t>
              </a:r>
              <a:endParaRPr sz="900">
                <a:latin typeface="Trebuchet MS"/>
                <a:cs typeface="Trebuchet MS"/>
              </a:endParaRPr>
            </a:p>
          </p:txBody>
        </p:sp>
      </p:grpSp>
      <p:pic>
        <p:nvPicPr>
          <p:cNvPr id="629" name="object 569">
            <a:extLst>
              <a:ext uri="{FF2B5EF4-FFF2-40B4-BE49-F238E27FC236}">
                <a16:creationId xmlns:a16="http://schemas.microsoft.com/office/drawing/2014/main" id="{455AF233-FDD7-8CAA-579A-884CDC831875}"/>
              </a:ext>
            </a:extLst>
          </p:cNvPr>
          <p:cNvPicPr/>
          <p:nvPr/>
        </p:nvPicPr>
        <p:blipFill>
          <a:blip r:embed="rId465" cstate="print"/>
          <a:stretch>
            <a:fillRect/>
          </a:stretch>
        </p:blipFill>
        <p:spPr>
          <a:xfrm>
            <a:off x="1241539" y="3971299"/>
            <a:ext cx="132029" cy="152287"/>
          </a:xfrm>
          <a:prstGeom prst="rect">
            <a:avLst/>
          </a:prstGeom>
        </p:spPr>
      </p:pic>
      <p:sp>
        <p:nvSpPr>
          <p:cNvPr id="631" name="object 571">
            <a:extLst>
              <a:ext uri="{FF2B5EF4-FFF2-40B4-BE49-F238E27FC236}">
                <a16:creationId xmlns:a16="http://schemas.microsoft.com/office/drawing/2014/main" id="{1373D35C-422F-411F-8B91-CCF3CDB719B6}"/>
              </a:ext>
            </a:extLst>
          </p:cNvPr>
          <p:cNvSpPr/>
          <p:nvPr/>
        </p:nvSpPr>
        <p:spPr>
          <a:xfrm>
            <a:off x="1511350" y="6796577"/>
            <a:ext cx="50165" cy="29209"/>
          </a:xfrm>
          <a:custGeom>
            <a:avLst/>
            <a:gdLst/>
            <a:ahLst/>
            <a:cxnLst/>
            <a:rect l="l" t="t" r="r" b="b"/>
            <a:pathLst>
              <a:path w="50165" h="29209">
                <a:moveTo>
                  <a:pt x="25069" y="0"/>
                </a:moveTo>
                <a:lnTo>
                  <a:pt x="0" y="14439"/>
                </a:lnTo>
                <a:lnTo>
                  <a:pt x="24917" y="28905"/>
                </a:lnTo>
                <a:lnTo>
                  <a:pt x="49923" y="14439"/>
                </a:lnTo>
                <a:lnTo>
                  <a:pt x="25069" y="0"/>
                </a:lnTo>
                <a:close/>
              </a:path>
            </a:pathLst>
          </a:custGeom>
          <a:solidFill>
            <a:srgbClr val="A8A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574">
            <a:extLst>
              <a:ext uri="{FF2B5EF4-FFF2-40B4-BE49-F238E27FC236}">
                <a16:creationId xmlns:a16="http://schemas.microsoft.com/office/drawing/2014/main" id="{C7789F9A-D4B4-937E-7850-5C8BBC3DAD27}"/>
              </a:ext>
            </a:extLst>
          </p:cNvPr>
          <p:cNvSpPr/>
          <p:nvPr/>
        </p:nvSpPr>
        <p:spPr>
          <a:xfrm>
            <a:off x="1511350" y="6436575"/>
            <a:ext cx="50165" cy="29209"/>
          </a:xfrm>
          <a:custGeom>
            <a:avLst/>
            <a:gdLst/>
            <a:ahLst/>
            <a:cxnLst/>
            <a:rect l="l" t="t" r="r" b="b"/>
            <a:pathLst>
              <a:path w="50165" h="29209">
                <a:moveTo>
                  <a:pt x="25069" y="0"/>
                </a:moveTo>
                <a:lnTo>
                  <a:pt x="0" y="14477"/>
                </a:lnTo>
                <a:lnTo>
                  <a:pt x="24917" y="28943"/>
                </a:lnTo>
                <a:lnTo>
                  <a:pt x="49923" y="14477"/>
                </a:lnTo>
                <a:lnTo>
                  <a:pt x="25069" y="0"/>
                </a:lnTo>
                <a:close/>
              </a:path>
            </a:pathLst>
          </a:custGeom>
          <a:solidFill>
            <a:srgbClr val="A8A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9" name="Grupo 638">
            <a:extLst>
              <a:ext uri="{FF2B5EF4-FFF2-40B4-BE49-F238E27FC236}">
                <a16:creationId xmlns:a16="http://schemas.microsoft.com/office/drawing/2014/main" id="{CDA6516A-D6E0-EC55-6BB2-252BF50030A1}"/>
              </a:ext>
            </a:extLst>
          </p:cNvPr>
          <p:cNvGrpSpPr/>
          <p:nvPr/>
        </p:nvGrpSpPr>
        <p:grpSpPr>
          <a:xfrm>
            <a:off x="1259892" y="3174446"/>
            <a:ext cx="50318" cy="918132"/>
            <a:chOff x="1511352" y="6451046"/>
            <a:chExt cx="50318" cy="918132"/>
          </a:xfrm>
        </p:grpSpPr>
        <p:sp>
          <p:nvSpPr>
            <p:cNvPr id="630" name="object 570">
              <a:extLst>
                <a:ext uri="{FF2B5EF4-FFF2-40B4-BE49-F238E27FC236}">
                  <a16:creationId xmlns:a16="http://schemas.microsoft.com/office/drawing/2014/main" id="{BDB448D0-E6CC-D168-3F4E-1C57948C2329}"/>
                </a:ext>
              </a:extLst>
            </p:cNvPr>
            <p:cNvSpPr/>
            <p:nvPr/>
          </p:nvSpPr>
          <p:spPr>
            <a:xfrm>
              <a:off x="1511352" y="6811013"/>
              <a:ext cx="25400" cy="558165"/>
            </a:xfrm>
            <a:custGeom>
              <a:avLst/>
              <a:gdLst/>
              <a:ahLst/>
              <a:cxnLst/>
              <a:rect l="l" t="t" r="r" b="b"/>
              <a:pathLst>
                <a:path w="25400" h="558165">
                  <a:moveTo>
                    <a:pt x="0" y="0"/>
                  </a:moveTo>
                  <a:lnTo>
                    <a:pt x="127" y="543407"/>
                  </a:lnTo>
                  <a:lnTo>
                    <a:pt x="24968" y="557847"/>
                  </a:lnTo>
                  <a:lnTo>
                    <a:pt x="24917" y="14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8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575">
              <a:extLst>
                <a:ext uri="{FF2B5EF4-FFF2-40B4-BE49-F238E27FC236}">
                  <a16:creationId xmlns:a16="http://schemas.microsoft.com/office/drawing/2014/main" id="{8D884911-F609-A24B-058B-9DEE8F730C66}"/>
                </a:ext>
              </a:extLst>
            </p:cNvPr>
            <p:cNvSpPr/>
            <p:nvPr/>
          </p:nvSpPr>
          <p:spPr>
            <a:xfrm>
              <a:off x="1536270" y="6451046"/>
              <a:ext cx="25400" cy="457200"/>
            </a:xfrm>
            <a:custGeom>
              <a:avLst/>
              <a:gdLst/>
              <a:ahLst/>
              <a:cxnLst/>
              <a:rect l="l" t="t" r="r" b="b"/>
              <a:pathLst>
                <a:path w="25400" h="457200">
                  <a:moveTo>
                    <a:pt x="25006" y="0"/>
                  </a:moveTo>
                  <a:lnTo>
                    <a:pt x="0" y="14465"/>
                  </a:lnTo>
                  <a:lnTo>
                    <a:pt x="50" y="456603"/>
                  </a:lnTo>
                  <a:lnTo>
                    <a:pt x="25069" y="442163"/>
                  </a:lnTo>
                  <a:lnTo>
                    <a:pt x="25006" y="0"/>
                  </a:lnTo>
                  <a:close/>
                </a:path>
              </a:pathLst>
            </a:custGeom>
            <a:solidFill>
              <a:srgbClr val="9B8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8" name="Grupo 637">
            <a:extLst>
              <a:ext uri="{FF2B5EF4-FFF2-40B4-BE49-F238E27FC236}">
                <a16:creationId xmlns:a16="http://schemas.microsoft.com/office/drawing/2014/main" id="{7FB7CC89-F3EF-DB56-AF4E-3896F78A529E}"/>
              </a:ext>
            </a:extLst>
          </p:cNvPr>
          <p:cNvGrpSpPr/>
          <p:nvPr/>
        </p:nvGrpSpPr>
        <p:grpSpPr>
          <a:xfrm>
            <a:off x="1128022" y="2976586"/>
            <a:ext cx="474146" cy="1171412"/>
            <a:chOff x="1380410" y="6293691"/>
            <a:chExt cx="474146" cy="1171412"/>
          </a:xfrm>
        </p:grpSpPr>
        <p:pic>
          <p:nvPicPr>
            <p:cNvPr id="628" name="object 568">
              <a:extLst>
                <a:ext uri="{FF2B5EF4-FFF2-40B4-BE49-F238E27FC236}">
                  <a16:creationId xmlns:a16="http://schemas.microsoft.com/office/drawing/2014/main" id="{6255A8EF-A03F-501B-49B2-9046894BE734}"/>
                </a:ext>
              </a:extLst>
            </p:cNvPr>
            <p:cNvPicPr/>
            <p:nvPr/>
          </p:nvPicPr>
          <p:blipFill>
            <a:blip r:embed="rId466" cstate="print"/>
            <a:stretch>
              <a:fillRect/>
            </a:stretch>
          </p:blipFill>
          <p:spPr>
            <a:xfrm>
              <a:off x="1469188" y="7392866"/>
              <a:ext cx="385368" cy="72237"/>
            </a:xfrm>
            <a:prstGeom prst="rect">
              <a:avLst/>
            </a:prstGeom>
          </p:spPr>
        </p:pic>
        <p:sp>
          <p:nvSpPr>
            <p:cNvPr id="632" name="object 572">
              <a:extLst>
                <a:ext uri="{FF2B5EF4-FFF2-40B4-BE49-F238E27FC236}">
                  <a16:creationId xmlns:a16="http://schemas.microsoft.com/office/drawing/2014/main" id="{940F71AC-2F93-0037-1E43-C38D247F25A3}"/>
                </a:ext>
              </a:extLst>
            </p:cNvPr>
            <p:cNvSpPr/>
            <p:nvPr/>
          </p:nvSpPr>
          <p:spPr>
            <a:xfrm>
              <a:off x="1536270" y="6811013"/>
              <a:ext cx="25400" cy="558165"/>
            </a:xfrm>
            <a:custGeom>
              <a:avLst/>
              <a:gdLst/>
              <a:ahLst/>
              <a:cxnLst/>
              <a:rect l="l" t="t" r="r" b="b"/>
              <a:pathLst>
                <a:path w="25400" h="558165">
                  <a:moveTo>
                    <a:pt x="25006" y="0"/>
                  </a:moveTo>
                  <a:lnTo>
                    <a:pt x="0" y="14465"/>
                  </a:lnTo>
                  <a:lnTo>
                    <a:pt x="50" y="557847"/>
                  </a:lnTo>
                  <a:lnTo>
                    <a:pt x="25069" y="543407"/>
                  </a:lnTo>
                  <a:lnTo>
                    <a:pt x="25006" y="0"/>
                  </a:lnTo>
                  <a:close/>
                </a:path>
              </a:pathLst>
            </a:custGeom>
            <a:solidFill>
              <a:srgbClr val="9B8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573">
              <a:extLst>
                <a:ext uri="{FF2B5EF4-FFF2-40B4-BE49-F238E27FC236}">
                  <a16:creationId xmlns:a16="http://schemas.microsoft.com/office/drawing/2014/main" id="{C9B2E290-A6EF-331C-91F5-B12813CA9EEB}"/>
                </a:ext>
              </a:extLst>
            </p:cNvPr>
            <p:cNvSpPr/>
            <p:nvPr/>
          </p:nvSpPr>
          <p:spPr>
            <a:xfrm>
              <a:off x="1511352" y="6451046"/>
              <a:ext cx="25400" cy="457200"/>
            </a:xfrm>
            <a:custGeom>
              <a:avLst/>
              <a:gdLst/>
              <a:ahLst/>
              <a:cxnLst/>
              <a:rect l="l" t="t" r="r" b="b"/>
              <a:pathLst>
                <a:path w="25400" h="457200">
                  <a:moveTo>
                    <a:pt x="0" y="0"/>
                  </a:moveTo>
                  <a:lnTo>
                    <a:pt x="127" y="442163"/>
                  </a:lnTo>
                  <a:lnTo>
                    <a:pt x="24968" y="456603"/>
                  </a:lnTo>
                  <a:lnTo>
                    <a:pt x="24917" y="14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87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6" name="object 576">
              <a:extLst>
                <a:ext uri="{FF2B5EF4-FFF2-40B4-BE49-F238E27FC236}">
                  <a16:creationId xmlns:a16="http://schemas.microsoft.com/office/drawing/2014/main" id="{67310EB0-C226-8422-C3CC-ACEACD46E2C3}"/>
                </a:ext>
              </a:extLst>
            </p:cNvPr>
            <p:cNvPicPr/>
            <p:nvPr/>
          </p:nvPicPr>
          <p:blipFill>
            <a:blip r:embed="rId467" cstate="print"/>
            <a:stretch>
              <a:fillRect/>
            </a:stretch>
          </p:blipFill>
          <p:spPr>
            <a:xfrm>
              <a:off x="1380410" y="6293691"/>
              <a:ext cx="401064" cy="327112"/>
            </a:xfrm>
            <a:prstGeom prst="rect">
              <a:avLst/>
            </a:prstGeom>
          </p:spPr>
        </p:pic>
      </p:grpSp>
      <p:grpSp>
        <p:nvGrpSpPr>
          <p:cNvPr id="640" name="Grupo 639">
            <a:extLst>
              <a:ext uri="{FF2B5EF4-FFF2-40B4-BE49-F238E27FC236}">
                <a16:creationId xmlns:a16="http://schemas.microsoft.com/office/drawing/2014/main" id="{58657243-A135-A1EE-B242-34C1D78DF95E}"/>
              </a:ext>
            </a:extLst>
          </p:cNvPr>
          <p:cNvGrpSpPr/>
          <p:nvPr/>
        </p:nvGrpSpPr>
        <p:grpSpPr>
          <a:xfrm>
            <a:off x="9722726" y="3593127"/>
            <a:ext cx="371197" cy="210093"/>
            <a:chOff x="5724803" y="4087938"/>
            <a:chExt cx="371197" cy="210093"/>
          </a:xfrm>
        </p:grpSpPr>
        <p:pic>
          <p:nvPicPr>
            <p:cNvPr id="641" name="object 564">
              <a:extLst>
                <a:ext uri="{FF2B5EF4-FFF2-40B4-BE49-F238E27FC236}">
                  <a16:creationId xmlns:a16="http://schemas.microsoft.com/office/drawing/2014/main" id="{196F7855-6793-40D5-E6A7-61EBFAFC6F5B}"/>
                </a:ext>
              </a:extLst>
            </p:cNvPr>
            <p:cNvPicPr/>
            <p:nvPr/>
          </p:nvPicPr>
          <p:blipFill>
            <a:blip r:embed="rId462" cstate="print"/>
            <a:stretch>
              <a:fillRect/>
            </a:stretch>
          </p:blipFill>
          <p:spPr>
            <a:xfrm>
              <a:off x="5724803" y="4087938"/>
              <a:ext cx="371197" cy="210093"/>
            </a:xfrm>
            <a:prstGeom prst="rect">
              <a:avLst/>
            </a:prstGeom>
          </p:spPr>
        </p:pic>
        <p:sp>
          <p:nvSpPr>
            <p:cNvPr id="642" name="object 565">
              <a:extLst>
                <a:ext uri="{FF2B5EF4-FFF2-40B4-BE49-F238E27FC236}">
                  <a16:creationId xmlns:a16="http://schemas.microsoft.com/office/drawing/2014/main" id="{0CDA8F8B-418B-97C6-C3BD-B77E94E2449A}"/>
                </a:ext>
              </a:extLst>
            </p:cNvPr>
            <p:cNvSpPr txBox="1"/>
            <p:nvPr/>
          </p:nvSpPr>
          <p:spPr>
            <a:xfrm>
              <a:off x="5859275" y="4135533"/>
              <a:ext cx="60679" cy="117591"/>
            </a:xfrm>
            <a:prstGeom prst="rect">
              <a:avLst/>
            </a:prstGeom>
          </p:spPr>
          <p:txBody>
            <a:bodyPr vert="horz" wrap="square" lIns="0" tIns="9774" rIns="0" bIns="0" rtlCol="0">
              <a:spAutoFit/>
            </a:bodyPr>
            <a:lstStyle/>
            <a:p>
              <a:pPr marL="8145">
                <a:spcBef>
                  <a:spcPts val="77"/>
                </a:spcBef>
              </a:pPr>
              <a:r>
                <a:rPr lang="en-US" sz="700" b="1" spc="-32" dirty="0">
                  <a:solidFill>
                    <a:srgbClr val="FFFFFF"/>
                  </a:solidFill>
                  <a:latin typeface="Trebuchet MS"/>
                  <a:cs typeface="Trebuchet MS"/>
                </a:rPr>
                <a:t>3</a:t>
              </a:r>
              <a:endParaRPr sz="700" dirty="0">
                <a:latin typeface="Trebuchet MS"/>
                <a:cs typeface="Trebuchet MS"/>
              </a:endParaRPr>
            </a:p>
          </p:txBody>
        </p:sp>
      </p:grpSp>
      <p:grpSp>
        <p:nvGrpSpPr>
          <p:cNvPr id="643" name="Grupo 642">
            <a:extLst>
              <a:ext uri="{FF2B5EF4-FFF2-40B4-BE49-F238E27FC236}">
                <a16:creationId xmlns:a16="http://schemas.microsoft.com/office/drawing/2014/main" id="{9FCA481B-E2B9-2097-B75E-251204617D4A}"/>
              </a:ext>
            </a:extLst>
          </p:cNvPr>
          <p:cNvGrpSpPr/>
          <p:nvPr/>
        </p:nvGrpSpPr>
        <p:grpSpPr>
          <a:xfrm>
            <a:off x="296103" y="4612888"/>
            <a:ext cx="371197" cy="210093"/>
            <a:chOff x="5724803" y="4087938"/>
            <a:chExt cx="371197" cy="210093"/>
          </a:xfrm>
        </p:grpSpPr>
        <p:pic>
          <p:nvPicPr>
            <p:cNvPr id="644" name="object 564">
              <a:extLst>
                <a:ext uri="{FF2B5EF4-FFF2-40B4-BE49-F238E27FC236}">
                  <a16:creationId xmlns:a16="http://schemas.microsoft.com/office/drawing/2014/main" id="{84F84BD0-6CE7-440D-A8CB-72A0F43767DB}"/>
                </a:ext>
              </a:extLst>
            </p:cNvPr>
            <p:cNvPicPr/>
            <p:nvPr/>
          </p:nvPicPr>
          <p:blipFill>
            <a:blip r:embed="rId462" cstate="print"/>
            <a:stretch>
              <a:fillRect/>
            </a:stretch>
          </p:blipFill>
          <p:spPr>
            <a:xfrm>
              <a:off x="5724803" y="4087938"/>
              <a:ext cx="371197" cy="210093"/>
            </a:xfrm>
            <a:prstGeom prst="rect">
              <a:avLst/>
            </a:prstGeom>
          </p:spPr>
        </p:pic>
        <p:sp>
          <p:nvSpPr>
            <p:cNvPr id="645" name="object 565">
              <a:extLst>
                <a:ext uri="{FF2B5EF4-FFF2-40B4-BE49-F238E27FC236}">
                  <a16:creationId xmlns:a16="http://schemas.microsoft.com/office/drawing/2014/main" id="{41D6AAE3-DD24-9981-B8B8-89FC019D7FFC}"/>
                </a:ext>
              </a:extLst>
            </p:cNvPr>
            <p:cNvSpPr txBox="1"/>
            <p:nvPr/>
          </p:nvSpPr>
          <p:spPr>
            <a:xfrm>
              <a:off x="5859275" y="4135533"/>
              <a:ext cx="60679" cy="117591"/>
            </a:xfrm>
            <a:prstGeom prst="rect">
              <a:avLst/>
            </a:prstGeom>
          </p:spPr>
          <p:txBody>
            <a:bodyPr vert="horz" wrap="square" lIns="0" tIns="9774" rIns="0" bIns="0" rtlCol="0">
              <a:spAutoFit/>
            </a:bodyPr>
            <a:lstStyle/>
            <a:p>
              <a:pPr marL="8145">
                <a:spcBef>
                  <a:spcPts val="77"/>
                </a:spcBef>
              </a:pPr>
              <a:r>
                <a:rPr lang="en-US" sz="700" b="1" spc="-32" dirty="0">
                  <a:solidFill>
                    <a:srgbClr val="FFFFFF"/>
                  </a:solidFill>
                  <a:latin typeface="Trebuchet MS"/>
                  <a:cs typeface="Trebuchet MS"/>
                </a:rPr>
                <a:t>4</a:t>
              </a:r>
              <a:endParaRPr sz="700" dirty="0">
                <a:latin typeface="Trebuchet MS"/>
                <a:cs typeface="Trebuchet MS"/>
              </a:endParaRPr>
            </a:p>
          </p:txBody>
        </p:sp>
      </p:grpSp>
      <p:grpSp>
        <p:nvGrpSpPr>
          <p:cNvPr id="646" name="Grupo 645">
            <a:extLst>
              <a:ext uri="{FF2B5EF4-FFF2-40B4-BE49-F238E27FC236}">
                <a16:creationId xmlns:a16="http://schemas.microsoft.com/office/drawing/2014/main" id="{29FF10C8-EF38-816C-4272-67E646210BBD}"/>
              </a:ext>
            </a:extLst>
          </p:cNvPr>
          <p:cNvGrpSpPr/>
          <p:nvPr/>
        </p:nvGrpSpPr>
        <p:grpSpPr>
          <a:xfrm>
            <a:off x="1766763" y="3296318"/>
            <a:ext cx="371197" cy="210093"/>
            <a:chOff x="5724803" y="4087938"/>
            <a:chExt cx="371197" cy="210093"/>
          </a:xfrm>
        </p:grpSpPr>
        <p:pic>
          <p:nvPicPr>
            <p:cNvPr id="647" name="object 564">
              <a:extLst>
                <a:ext uri="{FF2B5EF4-FFF2-40B4-BE49-F238E27FC236}">
                  <a16:creationId xmlns:a16="http://schemas.microsoft.com/office/drawing/2014/main" id="{495B1B7B-9CC3-C0FB-7D98-60558E26095A}"/>
                </a:ext>
              </a:extLst>
            </p:cNvPr>
            <p:cNvPicPr/>
            <p:nvPr/>
          </p:nvPicPr>
          <p:blipFill>
            <a:blip r:embed="rId462" cstate="print"/>
            <a:stretch>
              <a:fillRect/>
            </a:stretch>
          </p:blipFill>
          <p:spPr>
            <a:xfrm>
              <a:off x="5724803" y="4087938"/>
              <a:ext cx="371197" cy="210093"/>
            </a:xfrm>
            <a:prstGeom prst="rect">
              <a:avLst/>
            </a:prstGeom>
          </p:spPr>
        </p:pic>
        <p:sp>
          <p:nvSpPr>
            <p:cNvPr id="648" name="object 565">
              <a:extLst>
                <a:ext uri="{FF2B5EF4-FFF2-40B4-BE49-F238E27FC236}">
                  <a16:creationId xmlns:a16="http://schemas.microsoft.com/office/drawing/2014/main" id="{C62F372F-7937-B750-E260-6545FF76AE78}"/>
                </a:ext>
              </a:extLst>
            </p:cNvPr>
            <p:cNvSpPr txBox="1"/>
            <p:nvPr/>
          </p:nvSpPr>
          <p:spPr>
            <a:xfrm>
              <a:off x="5859275" y="4135533"/>
              <a:ext cx="60679" cy="117591"/>
            </a:xfrm>
            <a:prstGeom prst="rect">
              <a:avLst/>
            </a:prstGeom>
          </p:spPr>
          <p:txBody>
            <a:bodyPr vert="horz" wrap="square" lIns="0" tIns="9774" rIns="0" bIns="0" rtlCol="0">
              <a:spAutoFit/>
            </a:bodyPr>
            <a:lstStyle/>
            <a:p>
              <a:pPr marL="8145">
                <a:spcBef>
                  <a:spcPts val="77"/>
                </a:spcBef>
              </a:pPr>
              <a:r>
                <a:rPr lang="en-US" sz="700" b="1" spc="-32" dirty="0">
                  <a:solidFill>
                    <a:srgbClr val="FFFFFF"/>
                  </a:solidFill>
                  <a:latin typeface="Trebuchet MS"/>
                  <a:cs typeface="Trebuchet MS"/>
                </a:rPr>
                <a:t>4</a:t>
              </a:r>
              <a:endParaRPr sz="700" dirty="0">
                <a:latin typeface="Trebuchet MS"/>
                <a:cs typeface="Trebuchet MS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6036F0EC-C481-1C3E-40F8-BD658FC1CFCA}"/>
              </a:ext>
            </a:extLst>
          </p:cNvPr>
          <p:cNvPicPr>
            <a:picLocks noChangeAspect="1"/>
          </p:cNvPicPr>
          <p:nvPr/>
        </p:nvPicPr>
        <p:blipFill>
          <a:blip r:embed="rId4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488" y="5833158"/>
            <a:ext cx="1420548" cy="5682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600076" y="363180"/>
            <a:ext cx="4181474" cy="130088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Oportunidad Estratégica: Energía Renovable Obligatoria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xfrm>
            <a:off x="6513900" y="10214884"/>
            <a:ext cx="217804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69850">
              <a:spcBef>
                <a:spcPts val="114"/>
              </a:spcBef>
            </a:pPr>
            <a:fld id="{81D60167-4931-47E6-BA6A-407CBD079E47}" type="slidenum">
              <a:rPr lang="en-US" spc="-50" smtClean="0"/>
              <a:pPr marL="69850">
                <a:spcBef>
                  <a:spcPts val="114"/>
                </a:spcBef>
              </a:pPr>
              <a:t>4</a:t>
            </a:fld>
            <a:endParaRPr spc="-32" dirty="0"/>
          </a:p>
        </p:txBody>
      </p:sp>
      <p:sp>
        <p:nvSpPr>
          <p:cNvPr id="16" name="object 16"/>
          <p:cNvSpPr txBox="1"/>
          <p:nvPr/>
        </p:nvSpPr>
        <p:spPr>
          <a:xfrm>
            <a:off x="439547" y="1847733"/>
            <a:ext cx="5838824" cy="446861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79595" marR="3258" indent="-171450">
              <a:lnSpc>
                <a:spcPct val="113700"/>
              </a:lnSpc>
              <a:spcBef>
                <a:spcPts val="64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⚡ 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Autogeneración limpia: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Reduce CO₂ y habilita acceso a bonos de carbono.</a:t>
            </a:r>
          </a:p>
          <a:p>
            <a:pPr marL="179595" marR="3258" indent="-171450">
              <a:lnSpc>
                <a:spcPct val="113700"/>
              </a:lnSpc>
              <a:spcBef>
                <a:spcPts val="64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📜 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Obligación legal: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Según el Art. 35 del Decreto Ejecutivo No. 32 (junio 2025), empresas con tarifa de alto voltaje deben contar con sistemas de autogeneración en un plazo de 18 meses.</a:t>
            </a:r>
          </a:p>
          <a:p>
            <a:pPr marL="179595" marR="3258" indent="-171450">
              <a:lnSpc>
                <a:spcPct val="113700"/>
              </a:lnSpc>
              <a:spcBef>
                <a:spcPts val="64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💹 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Tarifa estable: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Protegida de variaciones de mercado, con opción de compensar excedentes.</a:t>
            </a:r>
          </a:p>
          <a:p>
            <a:pPr marL="179595" marR="3258" indent="-171450">
              <a:lnSpc>
                <a:spcPct val="113700"/>
              </a:lnSpc>
              <a:spcBef>
                <a:spcPts val="64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📊 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Estudio de factibilidad incluido: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Dimensionamos su proyecto según consumo real.</a:t>
            </a:r>
          </a:p>
          <a:p>
            <a:pPr marL="179595" marR="3258" indent="-171450">
              <a:lnSpc>
                <a:spcPct val="113700"/>
              </a:lnSpc>
              <a:spcBef>
                <a:spcPts val="64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🛠️ 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Equipos de alto rendimiento: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Vida útil entre 20 y 25 años.</a:t>
            </a:r>
          </a:p>
          <a:p>
            <a:pPr marL="179595" marR="3258" indent="-171450">
              <a:lnSpc>
                <a:spcPct val="113700"/>
              </a:lnSpc>
              <a:spcBef>
                <a:spcPts val="64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💰 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Costo competitivo: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Inversión optimizada con retorno garantizado.</a:t>
            </a:r>
            <a:endParaRPr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miratos Árabes lidera la sostenibilidad con energías renovables">
            <a:extLst>
              <a:ext uri="{FF2B5EF4-FFF2-40B4-BE49-F238E27FC236}">
                <a16:creationId xmlns:a16="http://schemas.microsoft.com/office/drawing/2014/main" id="{520EAE1B-2908-AED8-39E4-7656AD06C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47857"/>
            <a:ext cx="5410398" cy="27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object 18">
            <a:extLst>
              <a:ext uri="{FF2B5EF4-FFF2-40B4-BE49-F238E27FC236}">
                <a16:creationId xmlns:a16="http://schemas.microsoft.com/office/drawing/2014/main" id="{34E80845-2932-D998-94AC-2BFBBB75186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8900" y="3809110"/>
            <a:ext cx="5410398" cy="232599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44BB128-03F8-5CBD-999C-15C59E7D50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488" y="5833158"/>
            <a:ext cx="1420548" cy="5682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EC3A4-23AE-2624-04FE-628F00832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energía generada cubre el consumo diurno, y el excedente se inyecta a la red.</a:t>
            </a:r>
            <a:b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mayor radiación solar, mayor generación – especialmente entre 10h y 15h.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14">
            <a:extLst>
              <a:ext uri="{FF2B5EF4-FFF2-40B4-BE49-F238E27FC236}">
                <a16:creationId xmlns:a16="http://schemas.microsoft.com/office/drawing/2014/main" id="{8403558B-B07F-2094-503C-0DF6F84AE8CC}"/>
              </a:ext>
            </a:extLst>
          </p:cNvPr>
          <p:cNvGrpSpPr/>
          <p:nvPr/>
        </p:nvGrpSpPr>
        <p:grpSpPr>
          <a:xfrm>
            <a:off x="1390650" y="2400300"/>
            <a:ext cx="9439275" cy="3648075"/>
            <a:chOff x="1097997" y="4693553"/>
            <a:chExt cx="5160645" cy="2106295"/>
          </a:xfrm>
        </p:grpSpPr>
        <p:sp>
          <p:nvSpPr>
            <p:cNvPr id="5" name="object 15">
              <a:extLst>
                <a:ext uri="{FF2B5EF4-FFF2-40B4-BE49-F238E27FC236}">
                  <a16:creationId xmlns:a16="http://schemas.microsoft.com/office/drawing/2014/main" id="{11F3CA15-8A45-02A7-7CCE-6E983B9AC810}"/>
                </a:ext>
              </a:extLst>
            </p:cNvPr>
            <p:cNvSpPr/>
            <p:nvPr/>
          </p:nvSpPr>
          <p:spPr>
            <a:xfrm>
              <a:off x="3007926" y="4724800"/>
              <a:ext cx="1145540" cy="582930"/>
            </a:xfrm>
            <a:custGeom>
              <a:avLst/>
              <a:gdLst/>
              <a:ahLst/>
              <a:cxnLst/>
              <a:rect l="l" t="t" r="r" b="b"/>
              <a:pathLst>
                <a:path w="1145539" h="582929">
                  <a:moveTo>
                    <a:pt x="582891" y="0"/>
                  </a:moveTo>
                  <a:lnTo>
                    <a:pt x="562076" y="0"/>
                  </a:lnTo>
                  <a:lnTo>
                    <a:pt x="562076" y="342"/>
                  </a:lnTo>
                  <a:lnTo>
                    <a:pt x="512807" y="3527"/>
                  </a:lnTo>
                  <a:lnTo>
                    <a:pt x="466863" y="10175"/>
                  </a:lnTo>
                  <a:lnTo>
                    <a:pt x="424041" y="20212"/>
                  </a:lnTo>
                  <a:lnTo>
                    <a:pt x="384143" y="33567"/>
                  </a:lnTo>
                  <a:lnTo>
                    <a:pt x="346968" y="50167"/>
                  </a:lnTo>
                  <a:lnTo>
                    <a:pt x="312313" y="69940"/>
                  </a:lnTo>
                  <a:lnTo>
                    <a:pt x="279980" y="92813"/>
                  </a:lnTo>
                  <a:lnTo>
                    <a:pt x="249768" y="118714"/>
                  </a:lnTo>
                  <a:lnTo>
                    <a:pt x="221475" y="147571"/>
                  </a:lnTo>
                  <a:lnTo>
                    <a:pt x="194901" y="179311"/>
                  </a:lnTo>
                  <a:lnTo>
                    <a:pt x="169846" y="213861"/>
                  </a:lnTo>
                  <a:lnTo>
                    <a:pt x="146109" y="251150"/>
                  </a:lnTo>
                  <a:lnTo>
                    <a:pt x="123490" y="291105"/>
                  </a:lnTo>
                  <a:lnTo>
                    <a:pt x="101786" y="333653"/>
                  </a:lnTo>
                  <a:lnTo>
                    <a:pt x="80799" y="378723"/>
                  </a:lnTo>
                  <a:lnTo>
                    <a:pt x="60328" y="426241"/>
                  </a:lnTo>
                  <a:lnTo>
                    <a:pt x="40171" y="476136"/>
                  </a:lnTo>
                  <a:lnTo>
                    <a:pt x="20129" y="528334"/>
                  </a:lnTo>
                  <a:lnTo>
                    <a:pt x="0" y="582764"/>
                  </a:lnTo>
                  <a:lnTo>
                    <a:pt x="607834" y="582764"/>
                  </a:lnTo>
                  <a:lnTo>
                    <a:pt x="1144943" y="582764"/>
                  </a:lnTo>
                  <a:lnTo>
                    <a:pt x="1124814" y="528334"/>
                  </a:lnTo>
                  <a:lnTo>
                    <a:pt x="1104771" y="476136"/>
                  </a:lnTo>
                  <a:lnTo>
                    <a:pt x="1084614" y="426241"/>
                  </a:lnTo>
                  <a:lnTo>
                    <a:pt x="1064143" y="378723"/>
                  </a:lnTo>
                  <a:lnTo>
                    <a:pt x="1043156" y="333653"/>
                  </a:lnTo>
                  <a:lnTo>
                    <a:pt x="1021453" y="291105"/>
                  </a:lnTo>
                  <a:lnTo>
                    <a:pt x="998834" y="251150"/>
                  </a:lnTo>
                  <a:lnTo>
                    <a:pt x="975098" y="213861"/>
                  </a:lnTo>
                  <a:lnTo>
                    <a:pt x="950043" y="179311"/>
                  </a:lnTo>
                  <a:lnTo>
                    <a:pt x="923471" y="147571"/>
                  </a:lnTo>
                  <a:lnTo>
                    <a:pt x="895179" y="118714"/>
                  </a:lnTo>
                  <a:lnTo>
                    <a:pt x="864968" y="92813"/>
                  </a:lnTo>
                  <a:lnTo>
                    <a:pt x="832637" y="69940"/>
                  </a:lnTo>
                  <a:lnTo>
                    <a:pt x="797985" y="50167"/>
                  </a:lnTo>
                  <a:lnTo>
                    <a:pt x="760811" y="33567"/>
                  </a:lnTo>
                  <a:lnTo>
                    <a:pt x="720916" y="20212"/>
                  </a:lnTo>
                  <a:lnTo>
                    <a:pt x="678098" y="10175"/>
                  </a:lnTo>
                  <a:lnTo>
                    <a:pt x="632156" y="3527"/>
                  </a:lnTo>
                  <a:lnTo>
                    <a:pt x="582891" y="342"/>
                  </a:lnTo>
                  <a:lnTo>
                    <a:pt x="582891" y="0"/>
                  </a:lnTo>
                  <a:close/>
                </a:path>
              </a:pathLst>
            </a:custGeom>
            <a:solidFill>
              <a:srgbClr val="009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6">
              <a:extLst>
                <a:ext uri="{FF2B5EF4-FFF2-40B4-BE49-F238E27FC236}">
                  <a16:creationId xmlns:a16="http://schemas.microsoft.com/office/drawing/2014/main" id="{84251CC8-3B42-BAD3-9F77-F3F935A3542A}"/>
                </a:ext>
              </a:extLst>
            </p:cNvPr>
            <p:cNvSpPr/>
            <p:nvPr/>
          </p:nvSpPr>
          <p:spPr>
            <a:xfrm>
              <a:off x="1144484" y="5303527"/>
              <a:ext cx="4916170" cy="1372235"/>
            </a:xfrm>
            <a:custGeom>
              <a:avLst/>
              <a:gdLst/>
              <a:ahLst/>
              <a:cxnLst/>
              <a:rect l="l" t="t" r="r" b="b"/>
              <a:pathLst>
                <a:path w="4916170" h="1372234">
                  <a:moveTo>
                    <a:pt x="4194619" y="0"/>
                  </a:moveTo>
                  <a:lnTo>
                    <a:pt x="3006915" y="0"/>
                  </a:lnTo>
                  <a:lnTo>
                    <a:pt x="3008388" y="4038"/>
                  </a:lnTo>
                  <a:lnTo>
                    <a:pt x="3006102" y="4038"/>
                  </a:lnTo>
                  <a:lnTo>
                    <a:pt x="3063309" y="129964"/>
                  </a:lnTo>
                  <a:lnTo>
                    <a:pt x="3083596" y="173857"/>
                  </a:lnTo>
                  <a:lnTo>
                    <a:pt x="3104744" y="218728"/>
                  </a:lnTo>
                  <a:lnTo>
                    <a:pt x="3126906" y="264590"/>
                  </a:lnTo>
                  <a:lnTo>
                    <a:pt x="3150234" y="311453"/>
                  </a:lnTo>
                  <a:lnTo>
                    <a:pt x="3174879" y="359330"/>
                  </a:lnTo>
                  <a:lnTo>
                    <a:pt x="3200993" y="408233"/>
                  </a:lnTo>
                  <a:lnTo>
                    <a:pt x="3228728" y="458173"/>
                  </a:lnTo>
                  <a:lnTo>
                    <a:pt x="3258235" y="509162"/>
                  </a:lnTo>
                  <a:lnTo>
                    <a:pt x="3289668" y="561213"/>
                  </a:lnTo>
                  <a:lnTo>
                    <a:pt x="3331576" y="627243"/>
                  </a:lnTo>
                  <a:lnTo>
                    <a:pt x="3373800" y="690215"/>
                  </a:lnTo>
                  <a:lnTo>
                    <a:pt x="3416180" y="750166"/>
                  </a:lnTo>
                  <a:lnTo>
                    <a:pt x="3458557" y="807136"/>
                  </a:lnTo>
                  <a:lnTo>
                    <a:pt x="3500771" y="861166"/>
                  </a:lnTo>
                  <a:lnTo>
                    <a:pt x="3542662" y="912293"/>
                  </a:lnTo>
                  <a:lnTo>
                    <a:pt x="3584071" y="960558"/>
                  </a:lnTo>
                  <a:lnTo>
                    <a:pt x="3624838" y="1006001"/>
                  </a:lnTo>
                  <a:lnTo>
                    <a:pt x="3664802" y="1048660"/>
                  </a:lnTo>
                  <a:lnTo>
                    <a:pt x="3703806" y="1088574"/>
                  </a:lnTo>
                  <a:lnTo>
                    <a:pt x="3741688" y="1125785"/>
                  </a:lnTo>
                  <a:lnTo>
                    <a:pt x="3778289" y="1160330"/>
                  </a:lnTo>
                  <a:lnTo>
                    <a:pt x="3813450" y="1192249"/>
                  </a:lnTo>
                  <a:lnTo>
                    <a:pt x="3847010" y="1221583"/>
                  </a:lnTo>
                  <a:lnTo>
                    <a:pt x="3878811" y="1248369"/>
                  </a:lnTo>
                  <a:lnTo>
                    <a:pt x="3908692" y="1272648"/>
                  </a:lnTo>
                  <a:lnTo>
                    <a:pt x="3962057" y="1313842"/>
                  </a:lnTo>
                  <a:lnTo>
                    <a:pt x="4005828" y="1345481"/>
                  </a:lnTo>
                  <a:lnTo>
                    <a:pt x="4038727" y="1367878"/>
                  </a:lnTo>
                  <a:lnTo>
                    <a:pt x="825817" y="1367878"/>
                  </a:lnTo>
                  <a:lnTo>
                    <a:pt x="825817" y="1366532"/>
                  </a:lnTo>
                  <a:lnTo>
                    <a:pt x="841148" y="1356214"/>
                  </a:lnTo>
                  <a:lnTo>
                    <a:pt x="859296" y="1343650"/>
                  </a:lnTo>
                  <a:lnTo>
                    <a:pt x="903419" y="1311629"/>
                  </a:lnTo>
                  <a:lnTo>
                    <a:pt x="956932" y="1270161"/>
                  </a:lnTo>
                  <a:lnTo>
                    <a:pt x="986819" y="1245788"/>
                  </a:lnTo>
                  <a:lnTo>
                    <a:pt x="1018584" y="1218937"/>
                  </a:lnTo>
                  <a:lnTo>
                    <a:pt x="1052071" y="1189569"/>
                  </a:lnTo>
                  <a:lnTo>
                    <a:pt x="1087122" y="1157647"/>
                  </a:lnTo>
                  <a:lnTo>
                    <a:pt x="1123583" y="1123130"/>
                  </a:lnTo>
                  <a:lnTo>
                    <a:pt x="1161295" y="1085982"/>
                  </a:lnTo>
                  <a:lnTo>
                    <a:pt x="1200103" y="1046162"/>
                  </a:lnTo>
                  <a:lnTo>
                    <a:pt x="1239850" y="1003632"/>
                  </a:lnTo>
                  <a:lnTo>
                    <a:pt x="1280379" y="958355"/>
                  </a:lnTo>
                  <a:lnTo>
                    <a:pt x="1321534" y="910290"/>
                  </a:lnTo>
                  <a:lnTo>
                    <a:pt x="1363159" y="859400"/>
                  </a:lnTo>
                  <a:lnTo>
                    <a:pt x="1405096" y="805645"/>
                  </a:lnTo>
                  <a:lnTo>
                    <a:pt x="1447190" y="748988"/>
                  </a:lnTo>
                  <a:lnTo>
                    <a:pt x="1489283" y="689389"/>
                  </a:lnTo>
                  <a:lnTo>
                    <a:pt x="1531220" y="626810"/>
                  </a:lnTo>
                  <a:lnTo>
                    <a:pt x="1572844" y="561213"/>
                  </a:lnTo>
                  <a:lnTo>
                    <a:pt x="1604530" y="508736"/>
                  </a:lnTo>
                  <a:lnTo>
                    <a:pt x="1634263" y="457337"/>
                  </a:lnTo>
                  <a:lnTo>
                    <a:pt x="1662198" y="407004"/>
                  </a:lnTo>
                  <a:lnTo>
                    <a:pt x="1688489" y="357725"/>
                  </a:lnTo>
                  <a:lnTo>
                    <a:pt x="1713293" y="309487"/>
                  </a:lnTo>
                  <a:lnTo>
                    <a:pt x="1736763" y="262280"/>
                  </a:lnTo>
                  <a:lnTo>
                    <a:pt x="1759055" y="216091"/>
                  </a:lnTo>
                  <a:lnTo>
                    <a:pt x="1780324" y="170908"/>
                  </a:lnTo>
                  <a:lnTo>
                    <a:pt x="1820415" y="83513"/>
                  </a:lnTo>
                  <a:lnTo>
                    <a:pt x="1858276" y="0"/>
                  </a:lnTo>
                  <a:lnTo>
                    <a:pt x="708685" y="0"/>
                  </a:lnTo>
                  <a:lnTo>
                    <a:pt x="639601" y="378803"/>
                  </a:lnTo>
                  <a:lnTo>
                    <a:pt x="596117" y="609555"/>
                  </a:lnTo>
                  <a:lnTo>
                    <a:pt x="559822" y="786291"/>
                  </a:lnTo>
                  <a:lnTo>
                    <a:pt x="512305" y="1003046"/>
                  </a:lnTo>
                  <a:lnTo>
                    <a:pt x="495235" y="1060468"/>
                  </a:lnTo>
                  <a:lnTo>
                    <a:pt x="471988" y="1109339"/>
                  </a:lnTo>
                  <a:lnTo>
                    <a:pt x="443474" y="1150306"/>
                  </a:lnTo>
                  <a:lnTo>
                    <a:pt x="410601" y="1184020"/>
                  </a:lnTo>
                  <a:lnTo>
                    <a:pt x="374280" y="1211131"/>
                  </a:lnTo>
                  <a:lnTo>
                    <a:pt x="335420" y="1232288"/>
                  </a:lnTo>
                  <a:lnTo>
                    <a:pt x="294930" y="1248141"/>
                  </a:lnTo>
                  <a:lnTo>
                    <a:pt x="253719" y="1259340"/>
                  </a:lnTo>
                  <a:lnTo>
                    <a:pt x="212698" y="1266535"/>
                  </a:lnTo>
                  <a:lnTo>
                    <a:pt x="172775" y="1270375"/>
                  </a:lnTo>
                  <a:lnTo>
                    <a:pt x="134861" y="1271511"/>
                  </a:lnTo>
                  <a:lnTo>
                    <a:pt x="81240" y="1269374"/>
                  </a:lnTo>
                  <a:lnTo>
                    <a:pt x="38498" y="1264672"/>
                  </a:lnTo>
                  <a:lnTo>
                    <a:pt x="10222" y="1259970"/>
                  </a:lnTo>
                  <a:lnTo>
                    <a:pt x="0" y="1257833"/>
                  </a:lnTo>
                  <a:lnTo>
                    <a:pt x="0" y="1372222"/>
                  </a:lnTo>
                  <a:lnTo>
                    <a:pt x="4915928" y="1372222"/>
                  </a:lnTo>
                  <a:lnTo>
                    <a:pt x="4915928" y="1257833"/>
                  </a:lnTo>
                  <a:lnTo>
                    <a:pt x="4880844" y="1265740"/>
                  </a:lnTo>
                  <a:lnTo>
                    <a:pt x="4854902" y="1269801"/>
                  </a:lnTo>
                  <a:lnTo>
                    <a:pt x="4825278" y="1271297"/>
                  </a:lnTo>
                  <a:lnTo>
                    <a:pt x="4779149" y="1271511"/>
                  </a:lnTo>
                  <a:lnTo>
                    <a:pt x="4740715" y="1270376"/>
                  </a:lnTo>
                  <a:lnTo>
                    <a:pt x="4700252" y="1266537"/>
                  </a:lnTo>
                  <a:lnTo>
                    <a:pt x="4658686" y="1259344"/>
                  </a:lnTo>
                  <a:lnTo>
                    <a:pt x="4616941" y="1248147"/>
                  </a:lnTo>
                  <a:lnTo>
                    <a:pt x="4575940" y="1232296"/>
                  </a:lnTo>
                  <a:lnTo>
                    <a:pt x="4536607" y="1211141"/>
                  </a:lnTo>
                  <a:lnTo>
                    <a:pt x="4499867" y="1184031"/>
                  </a:lnTo>
                  <a:lnTo>
                    <a:pt x="4466643" y="1150317"/>
                  </a:lnTo>
                  <a:lnTo>
                    <a:pt x="4437860" y="1109348"/>
                  </a:lnTo>
                  <a:lnTo>
                    <a:pt x="4414441" y="1060474"/>
                  </a:lnTo>
                  <a:lnTo>
                    <a:pt x="4397311" y="1003046"/>
                  </a:lnTo>
                  <a:lnTo>
                    <a:pt x="4332309" y="695508"/>
                  </a:lnTo>
                  <a:lnTo>
                    <a:pt x="4266337" y="367468"/>
                  </a:lnTo>
                  <a:lnTo>
                    <a:pt x="4215179" y="106455"/>
                  </a:lnTo>
                  <a:lnTo>
                    <a:pt x="4194619" y="0"/>
                  </a:lnTo>
                  <a:close/>
                </a:path>
              </a:pathLst>
            </a:custGeom>
            <a:solidFill>
              <a:srgbClr val="BFD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7">
              <a:extLst>
                <a:ext uri="{FF2B5EF4-FFF2-40B4-BE49-F238E27FC236}">
                  <a16:creationId xmlns:a16="http://schemas.microsoft.com/office/drawing/2014/main" id="{74176074-7643-85B7-7062-DB20494ABA6D}"/>
                </a:ext>
              </a:extLst>
            </p:cNvPr>
            <p:cNvSpPr/>
            <p:nvPr/>
          </p:nvSpPr>
          <p:spPr>
            <a:xfrm>
              <a:off x="4148750" y="530352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654" y="0"/>
                  </a:moveTo>
                  <a:lnTo>
                    <a:pt x="0" y="0"/>
                  </a:lnTo>
                  <a:lnTo>
                    <a:pt x="1841" y="4038"/>
                  </a:lnTo>
                  <a:lnTo>
                    <a:pt x="4127" y="4038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6FB8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19709BB1-7C2A-9DAA-C6D4-D5586F4616A9}"/>
                </a:ext>
              </a:extLst>
            </p:cNvPr>
            <p:cNvSpPr/>
            <p:nvPr/>
          </p:nvSpPr>
          <p:spPr>
            <a:xfrm>
              <a:off x="3002758" y="5302364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70">
                  <a:moveTo>
                    <a:pt x="7061" y="0"/>
                  </a:moveTo>
                  <a:lnTo>
                    <a:pt x="533" y="0"/>
                  </a:lnTo>
                  <a:lnTo>
                    <a:pt x="0" y="1168"/>
                  </a:lnTo>
                  <a:lnTo>
                    <a:pt x="6642" y="1168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C0CD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9245D61A-0F34-760A-D057-771098196764}"/>
                </a:ext>
              </a:extLst>
            </p:cNvPr>
            <p:cNvSpPr/>
            <p:nvPr/>
          </p:nvSpPr>
          <p:spPr>
            <a:xfrm>
              <a:off x="3009395" y="5302364"/>
              <a:ext cx="1139825" cy="1270"/>
            </a:xfrm>
            <a:custGeom>
              <a:avLst/>
              <a:gdLst/>
              <a:ahLst/>
              <a:cxnLst/>
              <a:rect l="l" t="t" r="r" b="b"/>
              <a:pathLst>
                <a:path w="1139825" h="1270">
                  <a:moveTo>
                    <a:pt x="1138821" y="0"/>
                  </a:moveTo>
                  <a:lnTo>
                    <a:pt x="419" y="0"/>
                  </a:lnTo>
                  <a:lnTo>
                    <a:pt x="0" y="1168"/>
                  </a:lnTo>
                  <a:lnTo>
                    <a:pt x="1139355" y="1168"/>
                  </a:lnTo>
                  <a:lnTo>
                    <a:pt x="1138821" y="0"/>
                  </a:lnTo>
                  <a:close/>
                </a:path>
              </a:pathLst>
            </a:custGeom>
            <a:solidFill>
              <a:srgbClr val="79AE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0">
              <a:extLst>
                <a:ext uri="{FF2B5EF4-FFF2-40B4-BE49-F238E27FC236}">
                  <a16:creationId xmlns:a16="http://schemas.microsoft.com/office/drawing/2014/main" id="{F0C8C8D0-C14A-7C55-AC83-232754C2CFD8}"/>
                </a:ext>
              </a:extLst>
            </p:cNvPr>
            <p:cNvSpPr/>
            <p:nvPr/>
          </p:nvSpPr>
          <p:spPr>
            <a:xfrm>
              <a:off x="1970308" y="5303527"/>
              <a:ext cx="3213100" cy="1368425"/>
            </a:xfrm>
            <a:custGeom>
              <a:avLst/>
              <a:gdLst/>
              <a:ahLst/>
              <a:cxnLst/>
              <a:rect l="l" t="t" r="r" b="b"/>
              <a:pathLst>
                <a:path w="3213100" h="1368425">
                  <a:moveTo>
                    <a:pt x="1039088" y="0"/>
                  </a:moveTo>
                  <a:lnTo>
                    <a:pt x="1032459" y="0"/>
                  </a:lnTo>
                  <a:lnTo>
                    <a:pt x="974901" y="126719"/>
                  </a:lnTo>
                  <a:lnTo>
                    <a:pt x="954498" y="170908"/>
                  </a:lnTo>
                  <a:lnTo>
                    <a:pt x="933227" y="216091"/>
                  </a:lnTo>
                  <a:lnTo>
                    <a:pt x="910934" y="262280"/>
                  </a:lnTo>
                  <a:lnTo>
                    <a:pt x="887463" y="309487"/>
                  </a:lnTo>
                  <a:lnTo>
                    <a:pt x="862660" y="357725"/>
                  </a:lnTo>
                  <a:lnTo>
                    <a:pt x="836368" y="407004"/>
                  </a:lnTo>
                  <a:lnTo>
                    <a:pt x="808433" y="457337"/>
                  </a:lnTo>
                  <a:lnTo>
                    <a:pt x="778700" y="508736"/>
                  </a:lnTo>
                  <a:lnTo>
                    <a:pt x="747013" y="561213"/>
                  </a:lnTo>
                  <a:lnTo>
                    <a:pt x="705392" y="626810"/>
                  </a:lnTo>
                  <a:lnTo>
                    <a:pt x="663456" y="689389"/>
                  </a:lnTo>
                  <a:lnTo>
                    <a:pt x="621364" y="748988"/>
                  </a:lnTo>
                  <a:lnTo>
                    <a:pt x="579271" y="805645"/>
                  </a:lnTo>
                  <a:lnTo>
                    <a:pt x="537334" y="859400"/>
                  </a:lnTo>
                  <a:lnTo>
                    <a:pt x="495710" y="910290"/>
                  </a:lnTo>
                  <a:lnTo>
                    <a:pt x="454555" y="958355"/>
                  </a:lnTo>
                  <a:lnTo>
                    <a:pt x="414026" y="1003632"/>
                  </a:lnTo>
                  <a:lnTo>
                    <a:pt x="374279" y="1046162"/>
                  </a:lnTo>
                  <a:lnTo>
                    <a:pt x="335471" y="1085982"/>
                  </a:lnTo>
                  <a:lnTo>
                    <a:pt x="297759" y="1123130"/>
                  </a:lnTo>
                  <a:lnTo>
                    <a:pt x="261299" y="1157647"/>
                  </a:lnTo>
                  <a:lnTo>
                    <a:pt x="226247" y="1189569"/>
                  </a:lnTo>
                  <a:lnTo>
                    <a:pt x="192760" y="1218937"/>
                  </a:lnTo>
                  <a:lnTo>
                    <a:pt x="160995" y="1245788"/>
                  </a:lnTo>
                  <a:lnTo>
                    <a:pt x="131109" y="1270161"/>
                  </a:lnTo>
                  <a:lnTo>
                    <a:pt x="77596" y="1311629"/>
                  </a:lnTo>
                  <a:lnTo>
                    <a:pt x="33476" y="1343650"/>
                  </a:lnTo>
                  <a:lnTo>
                    <a:pt x="0" y="1366532"/>
                  </a:lnTo>
                  <a:lnTo>
                    <a:pt x="0" y="1367878"/>
                  </a:lnTo>
                  <a:lnTo>
                    <a:pt x="3212909" y="1367878"/>
                  </a:lnTo>
                  <a:lnTo>
                    <a:pt x="3197897" y="1357815"/>
                  </a:lnTo>
                  <a:lnTo>
                    <a:pt x="3180007" y="1345481"/>
                  </a:lnTo>
                  <a:lnTo>
                    <a:pt x="3136235" y="1313842"/>
                  </a:lnTo>
                  <a:lnTo>
                    <a:pt x="3082869" y="1272648"/>
                  </a:lnTo>
                  <a:lnTo>
                    <a:pt x="3052988" y="1248369"/>
                  </a:lnTo>
                  <a:lnTo>
                    <a:pt x="3021187" y="1221583"/>
                  </a:lnTo>
                  <a:lnTo>
                    <a:pt x="2987627" y="1192249"/>
                  </a:lnTo>
                  <a:lnTo>
                    <a:pt x="2952466" y="1160330"/>
                  </a:lnTo>
                  <a:lnTo>
                    <a:pt x="2915866" y="1125785"/>
                  </a:lnTo>
                  <a:lnTo>
                    <a:pt x="2877984" y="1088574"/>
                  </a:lnTo>
                  <a:lnTo>
                    <a:pt x="2838981" y="1048660"/>
                  </a:lnTo>
                  <a:lnTo>
                    <a:pt x="2799017" y="1006001"/>
                  </a:lnTo>
                  <a:lnTo>
                    <a:pt x="2758251" y="960558"/>
                  </a:lnTo>
                  <a:lnTo>
                    <a:pt x="2716843" y="912293"/>
                  </a:lnTo>
                  <a:lnTo>
                    <a:pt x="2674952" y="861166"/>
                  </a:lnTo>
                  <a:lnTo>
                    <a:pt x="2632739" y="807136"/>
                  </a:lnTo>
                  <a:lnTo>
                    <a:pt x="2590362" y="750166"/>
                  </a:lnTo>
                  <a:lnTo>
                    <a:pt x="2547982" y="690215"/>
                  </a:lnTo>
                  <a:lnTo>
                    <a:pt x="2505758" y="627243"/>
                  </a:lnTo>
                  <a:lnTo>
                    <a:pt x="2463850" y="561213"/>
                  </a:lnTo>
                  <a:lnTo>
                    <a:pt x="2432415" y="509162"/>
                  </a:lnTo>
                  <a:lnTo>
                    <a:pt x="2402905" y="458173"/>
                  </a:lnTo>
                  <a:lnTo>
                    <a:pt x="2375168" y="408233"/>
                  </a:lnTo>
                  <a:lnTo>
                    <a:pt x="2349052" y="359330"/>
                  </a:lnTo>
                  <a:lnTo>
                    <a:pt x="2324406" y="311453"/>
                  </a:lnTo>
                  <a:lnTo>
                    <a:pt x="2301078" y="264590"/>
                  </a:lnTo>
                  <a:lnTo>
                    <a:pt x="2278915" y="218728"/>
                  </a:lnTo>
                  <a:lnTo>
                    <a:pt x="2257766" y="173857"/>
                  </a:lnTo>
                  <a:lnTo>
                    <a:pt x="2217902" y="87038"/>
                  </a:lnTo>
                  <a:lnTo>
                    <a:pt x="2180272" y="4038"/>
                  </a:lnTo>
                  <a:lnTo>
                    <a:pt x="1037615" y="4038"/>
                  </a:lnTo>
                  <a:lnTo>
                    <a:pt x="1039088" y="0"/>
                  </a:lnTo>
                  <a:close/>
                </a:path>
              </a:pathLst>
            </a:custGeom>
            <a:solidFill>
              <a:srgbClr val="AFC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1">
              <a:extLst>
                <a:ext uri="{FF2B5EF4-FFF2-40B4-BE49-F238E27FC236}">
                  <a16:creationId xmlns:a16="http://schemas.microsoft.com/office/drawing/2014/main" id="{DAE2E8A4-F29E-8EB1-992D-B35F7092F316}"/>
                </a:ext>
              </a:extLst>
            </p:cNvPr>
            <p:cNvSpPr/>
            <p:nvPr/>
          </p:nvSpPr>
          <p:spPr>
            <a:xfrm>
              <a:off x="3007922" y="5303527"/>
              <a:ext cx="1143000" cy="4445"/>
            </a:xfrm>
            <a:custGeom>
              <a:avLst/>
              <a:gdLst/>
              <a:ahLst/>
              <a:cxnLst/>
              <a:rect l="l" t="t" r="r" b="b"/>
              <a:pathLst>
                <a:path w="1143000" h="4445">
                  <a:moveTo>
                    <a:pt x="1140828" y="0"/>
                  </a:moveTo>
                  <a:lnTo>
                    <a:pt x="1473" y="0"/>
                  </a:lnTo>
                  <a:lnTo>
                    <a:pt x="0" y="4038"/>
                  </a:lnTo>
                  <a:lnTo>
                    <a:pt x="1142669" y="4038"/>
                  </a:lnTo>
                  <a:lnTo>
                    <a:pt x="1140828" y="0"/>
                  </a:lnTo>
                  <a:close/>
                </a:path>
              </a:pathLst>
            </a:custGeom>
            <a:solidFill>
              <a:srgbClr val="9ABB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2">
              <a:extLst>
                <a:ext uri="{FF2B5EF4-FFF2-40B4-BE49-F238E27FC236}">
                  <a16:creationId xmlns:a16="http://schemas.microsoft.com/office/drawing/2014/main" id="{7298C710-5921-07FD-4571-22C42E4FA5B8}"/>
                </a:ext>
              </a:extLst>
            </p:cNvPr>
            <p:cNvSpPr/>
            <p:nvPr/>
          </p:nvSpPr>
          <p:spPr>
            <a:xfrm>
              <a:off x="1097991" y="4693564"/>
              <a:ext cx="5160645" cy="2106295"/>
            </a:xfrm>
            <a:custGeom>
              <a:avLst/>
              <a:gdLst/>
              <a:ahLst/>
              <a:cxnLst/>
              <a:rect l="l" t="t" r="r" b="b"/>
              <a:pathLst>
                <a:path w="5160645" h="2106295">
                  <a:moveTo>
                    <a:pt x="5160594" y="2021624"/>
                  </a:moveTo>
                  <a:lnTo>
                    <a:pt x="5134965" y="1996020"/>
                  </a:lnTo>
                  <a:lnTo>
                    <a:pt x="5113248" y="1996020"/>
                  </a:lnTo>
                  <a:lnTo>
                    <a:pt x="5133403" y="2016188"/>
                  </a:lnTo>
                  <a:lnTo>
                    <a:pt x="31902" y="2016188"/>
                  </a:lnTo>
                  <a:lnTo>
                    <a:pt x="31902" y="28016"/>
                  </a:lnTo>
                  <a:lnTo>
                    <a:pt x="51181" y="47307"/>
                  </a:lnTo>
                  <a:lnTo>
                    <a:pt x="51181" y="25577"/>
                  </a:lnTo>
                  <a:lnTo>
                    <a:pt x="25603" y="0"/>
                  </a:lnTo>
                  <a:lnTo>
                    <a:pt x="0" y="25577"/>
                  </a:lnTo>
                  <a:lnTo>
                    <a:pt x="0" y="47307"/>
                  </a:lnTo>
                  <a:lnTo>
                    <a:pt x="19304" y="28003"/>
                  </a:lnTo>
                  <a:lnTo>
                    <a:pt x="19304" y="2016188"/>
                  </a:lnTo>
                  <a:lnTo>
                    <a:pt x="19304" y="2027618"/>
                  </a:lnTo>
                  <a:lnTo>
                    <a:pt x="997508" y="2027618"/>
                  </a:lnTo>
                  <a:lnTo>
                    <a:pt x="997508" y="2106117"/>
                  </a:lnTo>
                  <a:lnTo>
                    <a:pt x="1010094" y="2106117"/>
                  </a:lnTo>
                  <a:lnTo>
                    <a:pt x="1010094" y="2027618"/>
                  </a:lnTo>
                  <a:lnTo>
                    <a:pt x="2005025" y="2027618"/>
                  </a:lnTo>
                  <a:lnTo>
                    <a:pt x="2005025" y="2106117"/>
                  </a:lnTo>
                  <a:lnTo>
                    <a:pt x="2017610" y="2106117"/>
                  </a:lnTo>
                  <a:lnTo>
                    <a:pt x="2017610" y="2027618"/>
                  </a:lnTo>
                  <a:lnTo>
                    <a:pt x="2982214" y="2027618"/>
                  </a:lnTo>
                  <a:lnTo>
                    <a:pt x="2982214" y="2106117"/>
                  </a:lnTo>
                  <a:lnTo>
                    <a:pt x="2994787" y="2106117"/>
                  </a:lnTo>
                  <a:lnTo>
                    <a:pt x="2994787" y="2027618"/>
                  </a:lnTo>
                  <a:lnTo>
                    <a:pt x="3929545" y="2027618"/>
                  </a:lnTo>
                  <a:lnTo>
                    <a:pt x="3929545" y="2106117"/>
                  </a:lnTo>
                  <a:lnTo>
                    <a:pt x="3942118" y="2106117"/>
                  </a:lnTo>
                  <a:lnTo>
                    <a:pt x="3942118" y="2027618"/>
                  </a:lnTo>
                  <a:lnTo>
                    <a:pt x="5132832" y="2027618"/>
                  </a:lnTo>
                  <a:lnTo>
                    <a:pt x="5113248" y="2047176"/>
                  </a:lnTo>
                  <a:lnTo>
                    <a:pt x="5134965" y="2047176"/>
                  </a:lnTo>
                  <a:lnTo>
                    <a:pt x="5160594" y="2021624"/>
                  </a:lnTo>
                  <a:close/>
                </a:path>
              </a:pathLst>
            </a:custGeom>
            <a:solidFill>
              <a:srgbClr val="0203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23">
              <a:extLst>
                <a:ext uri="{FF2B5EF4-FFF2-40B4-BE49-F238E27FC236}">
                  <a16:creationId xmlns:a16="http://schemas.microsoft.com/office/drawing/2014/main" id="{E2288CE7-C7F0-4BAC-140D-EDB2EDCAD24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6724" y="4719955"/>
              <a:ext cx="3587974" cy="1955800"/>
            </a:xfrm>
            <a:prstGeom prst="rect">
              <a:avLst/>
            </a:prstGeom>
          </p:spPr>
        </p:pic>
      </p:grpSp>
      <p:sp>
        <p:nvSpPr>
          <p:cNvPr id="14" name="object 13">
            <a:extLst>
              <a:ext uri="{FF2B5EF4-FFF2-40B4-BE49-F238E27FC236}">
                <a16:creationId xmlns:a16="http://schemas.microsoft.com/office/drawing/2014/main" id="{5F8D7FF2-9283-3813-FFBF-4324C7C09834}"/>
              </a:ext>
            </a:extLst>
          </p:cNvPr>
          <p:cNvSpPr txBox="1"/>
          <p:nvPr/>
        </p:nvSpPr>
        <p:spPr>
          <a:xfrm>
            <a:off x="1002653" y="3257550"/>
            <a:ext cx="184666" cy="1005459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spc="-40" dirty="0">
                <a:solidFill>
                  <a:srgbClr val="231F20"/>
                </a:solidFill>
                <a:latin typeface="Trebuchet MS"/>
                <a:cs typeface="Trebuchet MS"/>
              </a:rPr>
              <a:t>Potencia</a:t>
            </a:r>
            <a:r>
              <a:rPr sz="12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b="1" spc="-30" dirty="0">
                <a:solidFill>
                  <a:srgbClr val="231F20"/>
                </a:solidFill>
                <a:latin typeface="Trebuchet MS"/>
                <a:cs typeface="Trebuchet MS"/>
              </a:rPr>
              <a:t>[kW]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8CCC9C1-700B-5A06-1E12-ACF4505798F3}"/>
              </a:ext>
            </a:extLst>
          </p:cNvPr>
          <p:cNvSpPr txBox="1"/>
          <p:nvPr/>
        </p:nvSpPr>
        <p:spPr>
          <a:xfrm>
            <a:off x="2828925" y="6123543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9:00</a:t>
            </a:r>
            <a:endParaRPr lang="en-US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A032942-64F3-CFCA-B98A-BB6F51628572}"/>
              </a:ext>
            </a:extLst>
          </p:cNvPr>
          <p:cNvSpPr txBox="1"/>
          <p:nvPr/>
        </p:nvSpPr>
        <p:spPr>
          <a:xfrm>
            <a:off x="6570696" y="6113172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15:00</a:t>
            </a:r>
            <a:endParaRPr lang="en-U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ABD8BDA-F4EC-BFC4-A80F-D513DF42456A}"/>
              </a:ext>
            </a:extLst>
          </p:cNvPr>
          <p:cNvSpPr txBox="1"/>
          <p:nvPr/>
        </p:nvSpPr>
        <p:spPr>
          <a:xfrm>
            <a:off x="4699810" y="6123543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12:00</a:t>
            </a:r>
            <a:endParaRPr lang="en-US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6FAA36E-7980-624F-2947-05451CF975AB}"/>
              </a:ext>
            </a:extLst>
          </p:cNvPr>
          <p:cNvSpPr txBox="1"/>
          <p:nvPr/>
        </p:nvSpPr>
        <p:spPr>
          <a:xfrm>
            <a:off x="8210552" y="6122511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18:00</a:t>
            </a:r>
            <a:endParaRPr lang="en-U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1DCB0C9-6353-DBE5-9120-1D4AA90918D7}"/>
              </a:ext>
            </a:extLst>
          </p:cNvPr>
          <p:cNvSpPr txBox="1"/>
          <p:nvPr/>
        </p:nvSpPr>
        <p:spPr>
          <a:xfrm>
            <a:off x="5419725" y="2959232"/>
            <a:ext cx="1150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/>
              <a:t>INYECCIÓN A LA RED</a:t>
            </a:r>
            <a:endParaRPr lang="en-US" sz="1200" b="1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51D9474-9DB1-887B-A7D5-7825FED18BCF}"/>
              </a:ext>
            </a:extLst>
          </p:cNvPr>
          <p:cNvSpPr txBox="1"/>
          <p:nvPr/>
        </p:nvSpPr>
        <p:spPr>
          <a:xfrm>
            <a:off x="4650257" y="4289661"/>
            <a:ext cx="256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/>
              <a:t>USO DE ELECTRICIDAD GENERADA A LA RED</a:t>
            </a:r>
            <a:endParaRPr lang="en-US" sz="12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00E428B-5CC6-EA8C-9824-E06C1DB3354E}"/>
              </a:ext>
            </a:extLst>
          </p:cNvPr>
          <p:cNvSpPr txBox="1"/>
          <p:nvPr/>
        </p:nvSpPr>
        <p:spPr>
          <a:xfrm>
            <a:off x="4124324" y="5114856"/>
            <a:ext cx="4019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</a:rPr>
              <a:t>GENERACION FOTOVOLTAICA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21C81F1-C46C-1306-393B-4C060C293542}"/>
              </a:ext>
            </a:extLst>
          </p:cNvPr>
          <p:cNvSpPr txBox="1"/>
          <p:nvPr/>
        </p:nvSpPr>
        <p:spPr>
          <a:xfrm>
            <a:off x="2707542" y="3602662"/>
            <a:ext cx="199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bg1"/>
                </a:solidFill>
              </a:rPr>
              <a:t>CONSUMO ELÉCTRICO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6F4178A-7421-F322-7B18-D4EB192236B6}"/>
              </a:ext>
            </a:extLst>
          </p:cNvPr>
          <p:cNvSpPr txBox="1"/>
          <p:nvPr/>
        </p:nvSpPr>
        <p:spPr>
          <a:xfrm>
            <a:off x="10298394" y="6113172"/>
            <a:ext cx="800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/>
              <a:t>Tiempo hora</a:t>
            </a:r>
            <a:endParaRPr lang="en-US" sz="11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601C66-20CD-DA01-0923-BAC30562E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758" y="1471356"/>
            <a:ext cx="1420548" cy="5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2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2">
            <a:extLst>
              <a:ext uri="{FF2B5EF4-FFF2-40B4-BE49-F238E27FC236}">
                <a16:creationId xmlns:a16="http://schemas.microsoft.com/office/drawing/2014/main" id="{2B757252-2B50-507F-5AE4-F502E33685C3}"/>
              </a:ext>
            </a:extLst>
          </p:cNvPr>
          <p:cNvSpPr txBox="1"/>
          <p:nvPr/>
        </p:nvSpPr>
        <p:spPr>
          <a:xfrm>
            <a:off x="6974410" y="861227"/>
            <a:ext cx="4371975" cy="55772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700"/>
              </a:lnSpc>
              <a:spcBef>
                <a:spcPts val="134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arrancamos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proyecto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2700" marR="5080" algn="just">
              <a:lnSpc>
                <a:spcPct val="113700"/>
              </a:lnSpc>
              <a:spcBef>
                <a:spcPts val="1340"/>
              </a:spcBef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presentar una propuesta formal, solo necesitamos: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📄 Facturas eléctricas de los últimos 12 meses.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⚡ Carga promedio y demanda máxima.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📍 Dirección y fotos del lugar o coordenadas de ubicación.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🏗️ Área disponible para instalación en techo o suelo.</a:t>
            </a:r>
          </a:p>
          <a:p>
            <a:r>
              <a:rPr lang="es-E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esta información le entregamos en 15 días hábiles un análisis técnico y económico detallado.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13700"/>
              </a:lnSpc>
              <a:spcBef>
                <a:spcPts val="1340"/>
              </a:spcBef>
            </a:pPr>
            <a:endParaRPr lang="es-EC" sz="2400" b="1" spc="1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Oportunidades y retos del ecosistema de emprendimiento en el Ecuador | AEI">
            <a:extLst>
              <a:ext uri="{FF2B5EF4-FFF2-40B4-BE49-F238E27FC236}">
                <a16:creationId xmlns:a16="http://schemas.microsoft.com/office/drawing/2014/main" id="{AB8B99CF-8793-7B2D-2FF1-D42A3D84C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6" y="1609398"/>
            <a:ext cx="5538788" cy="363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F1D7EFA-5B82-2555-D576-4211AF02C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488" y="5833158"/>
            <a:ext cx="1420548" cy="5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7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EF0D-94A2-4193-5FAD-AEEF0E9D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Estamos listos para transformar su energía en ahorro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30024-070F-914E-F24D-B1956C30B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s-ES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(EEE)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acompañamos de principio a fin en la implementación de su sistema fotovoltaico:</a:t>
            </a:r>
          </a:p>
          <a:p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🔧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Ingeniería a medida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maximizar eficiencia y ahorro.</a:t>
            </a:r>
          </a:p>
          <a:p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📊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técnico-económico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 costo con su información base.</a:t>
            </a:r>
          </a:p>
          <a:p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📆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Instalación.</a:t>
            </a:r>
          </a:p>
          <a:p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Cumplimiento total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la normativa vigente (Decreto Ejecutivo N.º 32).</a:t>
            </a:r>
          </a:p>
          <a:p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♻️ 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Energía limpia, estable y rentable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 más de 25 años.</a:t>
            </a: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4FEBB3-9244-B008-D7B7-77C60657D8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488" y="5833158"/>
            <a:ext cx="1420548" cy="5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37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474</Words>
  <Application>Microsoft Office PowerPoint</Application>
  <PresentationFormat>Panorámica</PresentationFormat>
  <Paragraphs>60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Times New Roman</vt:lpstr>
      <vt:lpstr>Trebuchet MS</vt:lpstr>
      <vt:lpstr>Tema de Office</vt:lpstr>
      <vt:lpstr>Energy Efficient Engineering</vt:lpstr>
      <vt:lpstr>Presentación de PowerPoint</vt:lpstr>
      <vt:lpstr>Presentación de PowerPoint</vt:lpstr>
      <vt:lpstr>Presentación de PowerPoint</vt:lpstr>
      <vt:lpstr>La energía generada cubre el consumo diurno, y el excedente se inyecta a la red. A mayor radiación solar, mayor generación – especialmente entre 10h y 15h.</vt:lpstr>
      <vt:lpstr>Presentación de PowerPoint</vt:lpstr>
      <vt:lpstr>Estamos listos para transformar su energía en ahorro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 card</dc:creator>
  <cp:lastModifiedBy>luis card</cp:lastModifiedBy>
  <cp:revision>3</cp:revision>
  <dcterms:created xsi:type="dcterms:W3CDTF">2025-06-22T00:35:04Z</dcterms:created>
  <dcterms:modified xsi:type="dcterms:W3CDTF">2025-07-17T13:29:03Z</dcterms:modified>
</cp:coreProperties>
</file>